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56" r:id="rId3"/>
    <p:sldId id="257" r:id="rId4"/>
    <p:sldId id="259" r:id="rId5"/>
    <p:sldId id="263" r:id="rId6"/>
    <p:sldId id="260" r:id="rId7"/>
    <p:sldId id="261" r:id="rId8"/>
    <p:sldId id="265" r:id="rId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8146A-28EE-4CD0-9B7C-EB6D8C65D8D9}" type="datetimeFigureOut">
              <a:rPr lang="nl-BE" smtClean="0"/>
              <a:t>6/02/2020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650D7-1B58-470A-A2D2-303FF2D8B8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82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9D6-9C59-48DE-AE5E-60578F75B666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982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FB5B-BCFA-4CA9-B103-F652DEF78B30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892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1B85A-FA18-441F-8A3B-3D4721F97052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840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418A-71B1-4EB6-85FA-A05A69EEB9C7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041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F6249-3C46-482B-8BD7-831AA4618B32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7260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A744-75F2-40FA-B53A-F2B886B51511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4019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BE62-1EA8-406D-9B88-BE1207A1F8ED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6588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FEA5-EC0A-42C5-B5E5-F37086C2FDFE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66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2B81-AC1D-48D9-980D-8BB530554E39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25090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8895-2C85-4E7A-A4DB-6A9AB3AEE264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900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C662-C2E7-40A3-946E-528B3AB906F2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9610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76BF9-CB35-4702-8067-30C45930DB5A}" type="datetime1">
              <a:rPr lang="nl-BE" smtClean="0"/>
              <a:t>6/02/2020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7EF58-0E43-4821-8057-B832185A8104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617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6" y="230188"/>
            <a:ext cx="1571687" cy="30930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0" y="1773936"/>
            <a:ext cx="1219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b="1" dirty="0" smtClean="0">
                <a:latin typeface="Roboto" panose="02000000000000000000" pitchFamily="2" charset="0"/>
                <a:ea typeface="Roboto" panose="02000000000000000000" pitchFamily="2" charset="0"/>
              </a:rPr>
              <a:t>Windplan</a:t>
            </a:r>
          </a:p>
          <a:p>
            <a:pPr algn="ctr"/>
            <a:r>
              <a:rPr lang="nl-BE" sz="4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 Zuid-West-Vlaanderen</a:t>
            </a:r>
          </a:p>
          <a:p>
            <a:pPr algn="ctr"/>
            <a:endParaRPr lang="nl-BE" sz="2400" b="1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nl-BE" sz="24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Natuur.koepel</a:t>
            </a:r>
            <a:r>
              <a:rPr lang="nl-BE" sz="2400" dirty="0" smtClean="0">
                <a:latin typeface="Roboto" panose="02000000000000000000" pitchFamily="2" charset="0"/>
                <a:ea typeface="Roboto" panose="02000000000000000000" pitchFamily="2" charset="0"/>
              </a:rPr>
              <a:t> vzw</a:t>
            </a:r>
            <a:endParaRPr lang="nl-BE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>
                <a:latin typeface="Roboto" panose="02000000000000000000" pitchFamily="2" charset="0"/>
                <a:ea typeface="Roboto" panose="02000000000000000000" pitchFamily="2" charset="0"/>
              </a:rPr>
              <a:t>1</a:t>
            </a:fld>
            <a:r>
              <a:rPr lang="nl-BE" dirty="0" smtClean="0">
                <a:latin typeface="Roboto" panose="02000000000000000000" pitchFamily="2" charset="0"/>
                <a:ea typeface="Roboto" panose="02000000000000000000" pitchFamily="2" charset="0"/>
              </a:rPr>
              <a:t>/8</a:t>
            </a:r>
            <a:endParaRPr lang="nl-B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477731" y="39329"/>
            <a:ext cx="7580669" cy="6538452"/>
          </a:xfrm>
          <a:prstGeom prst="rect">
            <a:avLst/>
          </a:prstGeom>
          <a:blipFill dpi="0" rotWithShape="1">
            <a:blip r:embed="rId2"/>
            <a:srcRect/>
            <a:stretch>
              <a:fillRect t="-3759" b="-15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6" y="230188"/>
            <a:ext cx="1571687" cy="309308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>
                <a:latin typeface="Roboto" panose="02000000000000000000" pitchFamily="2" charset="0"/>
                <a:ea typeface="Roboto" panose="02000000000000000000" pitchFamily="2" charset="0"/>
              </a:rPr>
              <a:t>2</a:t>
            </a:fld>
            <a:r>
              <a:rPr lang="nl-BE" dirty="0" smtClean="0">
                <a:latin typeface="Roboto" panose="02000000000000000000" pitchFamily="2" charset="0"/>
                <a:ea typeface="Roboto" panose="02000000000000000000" pitchFamily="2" charset="0"/>
              </a:rPr>
              <a:t>/8</a:t>
            </a:r>
            <a:endParaRPr lang="nl-B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055612" y="123232"/>
            <a:ext cx="511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Zuid-West-Vlaanderen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4" t="82867" r="7639" b="8244"/>
          <a:stretch/>
        </p:blipFill>
        <p:spPr>
          <a:xfrm>
            <a:off x="8396747" y="5683044"/>
            <a:ext cx="1809137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49" y="0"/>
            <a:ext cx="9702102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6" y="230188"/>
            <a:ext cx="1571687" cy="309308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>
                <a:latin typeface="Roboto" panose="02000000000000000000" pitchFamily="2" charset="0"/>
                <a:ea typeface="Roboto" panose="02000000000000000000" pitchFamily="2" charset="0"/>
              </a:rPr>
              <a:t>3</a:t>
            </a:fld>
            <a:r>
              <a:rPr lang="nl-BE" dirty="0" smtClean="0">
                <a:latin typeface="Roboto" panose="02000000000000000000" pitchFamily="2" charset="0"/>
                <a:ea typeface="Roboto" panose="02000000000000000000" pitchFamily="2" charset="0"/>
              </a:rPr>
              <a:t>/8</a:t>
            </a:r>
            <a:endParaRPr lang="nl-B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055612" y="123232"/>
            <a:ext cx="511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#20 windturbines - 42,3 MW</a:t>
            </a:r>
          </a:p>
        </p:txBody>
      </p:sp>
    </p:spTree>
    <p:extLst>
      <p:ext uri="{BB962C8B-B14F-4D97-AF65-F5344CB8AC3E}">
        <p14:creationId xmlns:p14="http://schemas.microsoft.com/office/powerpoint/2010/main" val="314869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3211" r="7056" b="2121"/>
          <a:stretch/>
        </p:blipFill>
        <p:spPr>
          <a:xfrm>
            <a:off x="1929384" y="82296"/>
            <a:ext cx="8686800" cy="649224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6" y="230188"/>
            <a:ext cx="1571687" cy="309308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>
                <a:latin typeface="Roboto" panose="02000000000000000000" pitchFamily="2" charset="0"/>
                <a:ea typeface="Roboto" panose="02000000000000000000" pitchFamily="2" charset="0"/>
              </a:rPr>
              <a:t>4</a:t>
            </a:fld>
            <a:r>
              <a:rPr lang="nl-BE" dirty="0" smtClean="0">
                <a:latin typeface="Roboto" panose="02000000000000000000" pitchFamily="2" charset="0"/>
                <a:ea typeface="Roboto" panose="02000000000000000000" pitchFamily="2" charset="0"/>
              </a:rPr>
              <a:t>/8</a:t>
            </a:r>
            <a:endParaRPr lang="nl-B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055612" y="123232"/>
            <a:ext cx="511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Risicoatlas vogels - INBO 2013</a:t>
            </a:r>
          </a:p>
        </p:txBody>
      </p:sp>
    </p:spTree>
    <p:extLst>
      <p:ext uri="{BB962C8B-B14F-4D97-AF65-F5344CB8AC3E}">
        <p14:creationId xmlns:p14="http://schemas.microsoft.com/office/powerpoint/2010/main" val="35734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49" y="0"/>
            <a:ext cx="9702102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6" y="230188"/>
            <a:ext cx="1571687" cy="309308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>
                <a:latin typeface="Roboto" panose="02000000000000000000" pitchFamily="2" charset="0"/>
                <a:ea typeface="Roboto" panose="02000000000000000000" pitchFamily="2" charset="0"/>
              </a:rPr>
              <a:t>5</a:t>
            </a:fld>
            <a:r>
              <a:rPr lang="nl-BE" dirty="0" smtClean="0">
                <a:latin typeface="Roboto" panose="02000000000000000000" pitchFamily="2" charset="0"/>
                <a:ea typeface="Roboto" panose="02000000000000000000" pitchFamily="2" charset="0"/>
              </a:rPr>
              <a:t>/8</a:t>
            </a:r>
            <a:endParaRPr lang="nl-B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055612" y="123232"/>
            <a:ext cx="511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Leie en Schelde vrijwaren</a:t>
            </a:r>
          </a:p>
        </p:txBody>
      </p:sp>
      <p:sp>
        <p:nvSpPr>
          <p:cNvPr id="7" name="Vrije vorm 6"/>
          <p:cNvSpPr/>
          <p:nvPr/>
        </p:nvSpPr>
        <p:spPr>
          <a:xfrm>
            <a:off x="2310581" y="776748"/>
            <a:ext cx="6420464" cy="4306529"/>
          </a:xfrm>
          <a:custGeom>
            <a:avLst/>
            <a:gdLst>
              <a:gd name="connsiteX0" fmla="*/ 5850193 w 6420464"/>
              <a:gd name="connsiteY0" fmla="*/ 117987 h 4306529"/>
              <a:gd name="connsiteX1" fmla="*/ 5201264 w 6420464"/>
              <a:gd name="connsiteY1" fmla="*/ 442452 h 4306529"/>
              <a:gd name="connsiteX2" fmla="*/ 4581832 w 6420464"/>
              <a:gd name="connsiteY2" fmla="*/ 599768 h 4306529"/>
              <a:gd name="connsiteX3" fmla="*/ 4296696 w 6420464"/>
              <a:gd name="connsiteY3" fmla="*/ 1012723 h 4306529"/>
              <a:gd name="connsiteX4" fmla="*/ 3952567 w 6420464"/>
              <a:gd name="connsiteY4" fmla="*/ 1386349 h 4306529"/>
              <a:gd name="connsiteX5" fmla="*/ 3805084 w 6420464"/>
              <a:gd name="connsiteY5" fmla="*/ 1750142 h 4306529"/>
              <a:gd name="connsiteX6" fmla="*/ 3500284 w 6420464"/>
              <a:gd name="connsiteY6" fmla="*/ 2025446 h 4306529"/>
              <a:gd name="connsiteX7" fmla="*/ 3195484 w 6420464"/>
              <a:gd name="connsiteY7" fmla="*/ 2281084 h 4306529"/>
              <a:gd name="connsiteX8" fmla="*/ 2615380 w 6420464"/>
              <a:gd name="connsiteY8" fmla="*/ 2546555 h 4306529"/>
              <a:gd name="connsiteX9" fmla="*/ 2418735 w 6420464"/>
              <a:gd name="connsiteY9" fmla="*/ 2861187 h 4306529"/>
              <a:gd name="connsiteX10" fmla="*/ 1907458 w 6420464"/>
              <a:gd name="connsiteY10" fmla="*/ 3077497 h 4306529"/>
              <a:gd name="connsiteX11" fmla="*/ 1238864 w 6420464"/>
              <a:gd name="connsiteY11" fmla="*/ 3195484 h 4306529"/>
              <a:gd name="connsiteX12" fmla="*/ 688258 w 6420464"/>
              <a:gd name="connsiteY12" fmla="*/ 3333136 h 4306529"/>
              <a:gd name="connsiteX13" fmla="*/ 147484 w 6420464"/>
              <a:gd name="connsiteY13" fmla="*/ 3696929 h 4306529"/>
              <a:gd name="connsiteX14" fmla="*/ 0 w 6420464"/>
              <a:gd name="connsiteY14" fmla="*/ 3893575 h 4306529"/>
              <a:gd name="connsiteX15" fmla="*/ 481780 w 6420464"/>
              <a:gd name="connsiteY15" fmla="*/ 4306529 h 4306529"/>
              <a:gd name="connsiteX16" fmla="*/ 953729 w 6420464"/>
              <a:gd name="connsiteY16" fmla="*/ 3942736 h 4306529"/>
              <a:gd name="connsiteX17" fmla="*/ 1435509 w 6420464"/>
              <a:gd name="connsiteY17" fmla="*/ 3775587 h 4306529"/>
              <a:gd name="connsiteX18" fmla="*/ 2222090 w 6420464"/>
              <a:gd name="connsiteY18" fmla="*/ 3687097 h 4306529"/>
              <a:gd name="connsiteX19" fmla="*/ 2812025 w 6420464"/>
              <a:gd name="connsiteY19" fmla="*/ 3342968 h 4306529"/>
              <a:gd name="connsiteX20" fmla="*/ 3136490 w 6420464"/>
              <a:gd name="connsiteY20" fmla="*/ 2949678 h 4306529"/>
              <a:gd name="connsiteX21" fmla="*/ 3647767 w 6420464"/>
              <a:gd name="connsiteY21" fmla="*/ 2753033 h 4306529"/>
              <a:gd name="connsiteX22" fmla="*/ 4070554 w 6420464"/>
              <a:gd name="connsiteY22" fmla="*/ 2379407 h 4306529"/>
              <a:gd name="connsiteX23" fmla="*/ 4522838 w 6420464"/>
              <a:gd name="connsiteY23" fmla="*/ 1907458 h 4306529"/>
              <a:gd name="connsiteX24" fmla="*/ 4689987 w 6420464"/>
              <a:gd name="connsiteY24" fmla="*/ 1504336 h 4306529"/>
              <a:gd name="connsiteX25" fmla="*/ 4916129 w 6420464"/>
              <a:gd name="connsiteY25" fmla="*/ 1120878 h 4306529"/>
              <a:gd name="connsiteX26" fmla="*/ 5397909 w 6420464"/>
              <a:gd name="connsiteY26" fmla="*/ 1012723 h 4306529"/>
              <a:gd name="connsiteX27" fmla="*/ 6046838 w 6420464"/>
              <a:gd name="connsiteY27" fmla="*/ 717755 h 4306529"/>
              <a:gd name="connsiteX28" fmla="*/ 6361471 w 6420464"/>
              <a:gd name="connsiteY28" fmla="*/ 304800 h 4306529"/>
              <a:gd name="connsiteX29" fmla="*/ 6420464 w 6420464"/>
              <a:gd name="connsiteY29" fmla="*/ 186813 h 4306529"/>
              <a:gd name="connsiteX30" fmla="*/ 5978013 w 6420464"/>
              <a:gd name="connsiteY30" fmla="*/ 0 h 4306529"/>
              <a:gd name="connsiteX31" fmla="*/ 5850193 w 6420464"/>
              <a:gd name="connsiteY31" fmla="*/ 117987 h 430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20464" h="4306529">
                <a:moveTo>
                  <a:pt x="5850193" y="117987"/>
                </a:moveTo>
                <a:lnTo>
                  <a:pt x="5201264" y="442452"/>
                </a:lnTo>
                <a:lnTo>
                  <a:pt x="4581832" y="599768"/>
                </a:lnTo>
                <a:lnTo>
                  <a:pt x="4296696" y="1012723"/>
                </a:lnTo>
                <a:lnTo>
                  <a:pt x="3952567" y="1386349"/>
                </a:lnTo>
                <a:lnTo>
                  <a:pt x="3805084" y="1750142"/>
                </a:lnTo>
                <a:lnTo>
                  <a:pt x="3500284" y="2025446"/>
                </a:lnTo>
                <a:lnTo>
                  <a:pt x="3195484" y="2281084"/>
                </a:lnTo>
                <a:lnTo>
                  <a:pt x="2615380" y="2546555"/>
                </a:lnTo>
                <a:lnTo>
                  <a:pt x="2418735" y="2861187"/>
                </a:lnTo>
                <a:lnTo>
                  <a:pt x="1907458" y="3077497"/>
                </a:lnTo>
                <a:lnTo>
                  <a:pt x="1238864" y="3195484"/>
                </a:lnTo>
                <a:lnTo>
                  <a:pt x="688258" y="3333136"/>
                </a:lnTo>
                <a:lnTo>
                  <a:pt x="147484" y="3696929"/>
                </a:lnTo>
                <a:lnTo>
                  <a:pt x="0" y="3893575"/>
                </a:lnTo>
                <a:lnTo>
                  <a:pt x="481780" y="4306529"/>
                </a:lnTo>
                <a:lnTo>
                  <a:pt x="953729" y="3942736"/>
                </a:lnTo>
                <a:lnTo>
                  <a:pt x="1435509" y="3775587"/>
                </a:lnTo>
                <a:lnTo>
                  <a:pt x="2222090" y="3687097"/>
                </a:lnTo>
                <a:lnTo>
                  <a:pt x="2812025" y="3342968"/>
                </a:lnTo>
                <a:lnTo>
                  <a:pt x="3136490" y="2949678"/>
                </a:lnTo>
                <a:lnTo>
                  <a:pt x="3647767" y="2753033"/>
                </a:lnTo>
                <a:lnTo>
                  <a:pt x="4070554" y="2379407"/>
                </a:lnTo>
                <a:lnTo>
                  <a:pt x="4522838" y="1907458"/>
                </a:lnTo>
                <a:lnTo>
                  <a:pt x="4689987" y="1504336"/>
                </a:lnTo>
                <a:lnTo>
                  <a:pt x="4916129" y="1120878"/>
                </a:lnTo>
                <a:lnTo>
                  <a:pt x="5397909" y="1012723"/>
                </a:lnTo>
                <a:lnTo>
                  <a:pt x="6046838" y="717755"/>
                </a:lnTo>
                <a:lnTo>
                  <a:pt x="6361471" y="304800"/>
                </a:lnTo>
                <a:lnTo>
                  <a:pt x="6420464" y="186813"/>
                </a:lnTo>
                <a:lnTo>
                  <a:pt x="5978013" y="0"/>
                </a:lnTo>
                <a:lnTo>
                  <a:pt x="5850193" y="117987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Vrije vorm 7"/>
          <p:cNvSpPr/>
          <p:nvPr/>
        </p:nvSpPr>
        <p:spPr>
          <a:xfrm>
            <a:off x="6823587" y="3618271"/>
            <a:ext cx="3588774" cy="3165987"/>
          </a:xfrm>
          <a:custGeom>
            <a:avLst/>
            <a:gdLst>
              <a:gd name="connsiteX0" fmla="*/ 3205316 w 3588774"/>
              <a:gd name="connsiteY0" fmla="*/ 68826 h 3165987"/>
              <a:gd name="connsiteX1" fmla="*/ 2762865 w 3588774"/>
              <a:gd name="connsiteY1" fmla="*/ 334297 h 3165987"/>
              <a:gd name="connsiteX2" fmla="*/ 2674374 w 3588774"/>
              <a:gd name="connsiteY2" fmla="*/ 462116 h 3165987"/>
              <a:gd name="connsiteX3" fmla="*/ 2379407 w 3588774"/>
              <a:gd name="connsiteY3" fmla="*/ 648929 h 3165987"/>
              <a:gd name="connsiteX4" fmla="*/ 2222090 w 3588774"/>
              <a:gd name="connsiteY4" fmla="*/ 845574 h 3165987"/>
              <a:gd name="connsiteX5" fmla="*/ 2045110 w 3588774"/>
              <a:gd name="connsiteY5" fmla="*/ 1052052 h 3165987"/>
              <a:gd name="connsiteX6" fmla="*/ 1750142 w 3588774"/>
              <a:gd name="connsiteY6" fmla="*/ 1366684 h 3165987"/>
              <a:gd name="connsiteX7" fmla="*/ 1396181 w 3588774"/>
              <a:gd name="connsiteY7" fmla="*/ 1514168 h 3165987"/>
              <a:gd name="connsiteX8" fmla="*/ 1199536 w 3588774"/>
              <a:gd name="connsiteY8" fmla="*/ 1641987 h 3165987"/>
              <a:gd name="connsiteX9" fmla="*/ 865239 w 3588774"/>
              <a:gd name="connsiteY9" fmla="*/ 1818968 h 3165987"/>
              <a:gd name="connsiteX10" fmla="*/ 727587 w 3588774"/>
              <a:gd name="connsiteY10" fmla="*/ 2074606 h 3165987"/>
              <a:gd name="connsiteX11" fmla="*/ 383458 w 3588774"/>
              <a:gd name="connsiteY11" fmla="*/ 2163097 h 3165987"/>
              <a:gd name="connsiteX12" fmla="*/ 176981 w 3588774"/>
              <a:gd name="connsiteY12" fmla="*/ 2467897 h 3165987"/>
              <a:gd name="connsiteX13" fmla="*/ 9832 w 3588774"/>
              <a:gd name="connsiteY13" fmla="*/ 2989006 h 3165987"/>
              <a:gd name="connsiteX14" fmla="*/ 0 w 3588774"/>
              <a:gd name="connsiteY14" fmla="*/ 3156155 h 3165987"/>
              <a:gd name="connsiteX15" fmla="*/ 560439 w 3588774"/>
              <a:gd name="connsiteY15" fmla="*/ 3165987 h 3165987"/>
              <a:gd name="connsiteX16" fmla="*/ 629265 w 3588774"/>
              <a:gd name="connsiteY16" fmla="*/ 2723535 h 3165987"/>
              <a:gd name="connsiteX17" fmla="*/ 953729 w 3588774"/>
              <a:gd name="connsiteY17" fmla="*/ 2605548 h 3165987"/>
              <a:gd name="connsiteX18" fmla="*/ 1219200 w 3588774"/>
              <a:gd name="connsiteY18" fmla="*/ 2438400 h 3165987"/>
              <a:gd name="connsiteX19" fmla="*/ 1376516 w 3588774"/>
              <a:gd name="connsiteY19" fmla="*/ 2172929 h 3165987"/>
              <a:gd name="connsiteX20" fmla="*/ 1671484 w 3588774"/>
              <a:gd name="connsiteY20" fmla="*/ 2113935 h 3165987"/>
              <a:gd name="connsiteX21" fmla="*/ 1887794 w 3588774"/>
              <a:gd name="connsiteY21" fmla="*/ 1927123 h 3165987"/>
              <a:gd name="connsiteX22" fmla="*/ 2281084 w 3588774"/>
              <a:gd name="connsiteY22" fmla="*/ 1632155 h 3165987"/>
              <a:gd name="connsiteX23" fmla="*/ 2585884 w 3588774"/>
              <a:gd name="connsiteY23" fmla="*/ 1268361 h 3165987"/>
              <a:gd name="connsiteX24" fmla="*/ 2831690 w 3588774"/>
              <a:gd name="connsiteY24" fmla="*/ 983226 h 3165987"/>
              <a:gd name="connsiteX25" fmla="*/ 3254478 w 3588774"/>
              <a:gd name="connsiteY25" fmla="*/ 786581 h 3165987"/>
              <a:gd name="connsiteX26" fmla="*/ 3372465 w 3588774"/>
              <a:gd name="connsiteY26" fmla="*/ 599768 h 3165987"/>
              <a:gd name="connsiteX27" fmla="*/ 3588774 w 3588774"/>
              <a:gd name="connsiteY27" fmla="*/ 432619 h 3165987"/>
              <a:gd name="connsiteX28" fmla="*/ 3539613 w 3588774"/>
              <a:gd name="connsiteY28" fmla="*/ 49161 h 3165987"/>
              <a:gd name="connsiteX29" fmla="*/ 3313471 w 3588774"/>
              <a:gd name="connsiteY29" fmla="*/ 0 h 3165987"/>
              <a:gd name="connsiteX30" fmla="*/ 3205316 w 3588774"/>
              <a:gd name="connsiteY30" fmla="*/ 68826 h 316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588774" h="3165987">
                <a:moveTo>
                  <a:pt x="3205316" y="68826"/>
                </a:moveTo>
                <a:lnTo>
                  <a:pt x="2762865" y="334297"/>
                </a:lnTo>
                <a:lnTo>
                  <a:pt x="2674374" y="462116"/>
                </a:lnTo>
                <a:lnTo>
                  <a:pt x="2379407" y="648929"/>
                </a:lnTo>
                <a:lnTo>
                  <a:pt x="2222090" y="845574"/>
                </a:lnTo>
                <a:lnTo>
                  <a:pt x="2045110" y="1052052"/>
                </a:lnTo>
                <a:lnTo>
                  <a:pt x="1750142" y="1366684"/>
                </a:lnTo>
                <a:lnTo>
                  <a:pt x="1396181" y="1514168"/>
                </a:lnTo>
                <a:lnTo>
                  <a:pt x="1199536" y="1641987"/>
                </a:lnTo>
                <a:lnTo>
                  <a:pt x="865239" y="1818968"/>
                </a:lnTo>
                <a:lnTo>
                  <a:pt x="727587" y="2074606"/>
                </a:lnTo>
                <a:lnTo>
                  <a:pt x="383458" y="2163097"/>
                </a:lnTo>
                <a:lnTo>
                  <a:pt x="176981" y="2467897"/>
                </a:lnTo>
                <a:lnTo>
                  <a:pt x="9832" y="2989006"/>
                </a:lnTo>
                <a:lnTo>
                  <a:pt x="0" y="3156155"/>
                </a:lnTo>
                <a:lnTo>
                  <a:pt x="560439" y="3165987"/>
                </a:lnTo>
                <a:lnTo>
                  <a:pt x="629265" y="2723535"/>
                </a:lnTo>
                <a:lnTo>
                  <a:pt x="953729" y="2605548"/>
                </a:lnTo>
                <a:lnTo>
                  <a:pt x="1219200" y="2438400"/>
                </a:lnTo>
                <a:lnTo>
                  <a:pt x="1376516" y="2172929"/>
                </a:lnTo>
                <a:lnTo>
                  <a:pt x="1671484" y="2113935"/>
                </a:lnTo>
                <a:lnTo>
                  <a:pt x="1887794" y="1927123"/>
                </a:lnTo>
                <a:lnTo>
                  <a:pt x="2281084" y="1632155"/>
                </a:lnTo>
                <a:lnTo>
                  <a:pt x="2585884" y="1268361"/>
                </a:lnTo>
                <a:lnTo>
                  <a:pt x="2831690" y="983226"/>
                </a:lnTo>
                <a:lnTo>
                  <a:pt x="3254478" y="786581"/>
                </a:lnTo>
                <a:lnTo>
                  <a:pt x="3372465" y="599768"/>
                </a:lnTo>
                <a:lnTo>
                  <a:pt x="3588774" y="432619"/>
                </a:lnTo>
                <a:lnTo>
                  <a:pt x="3539613" y="49161"/>
                </a:lnTo>
                <a:lnTo>
                  <a:pt x="3313471" y="0"/>
                </a:lnTo>
                <a:lnTo>
                  <a:pt x="3205316" y="68826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6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49" y="0"/>
            <a:ext cx="9702102" cy="685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6" y="230188"/>
            <a:ext cx="1571687" cy="309308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>
                <a:latin typeface="Roboto" panose="02000000000000000000" pitchFamily="2" charset="0"/>
                <a:ea typeface="Roboto" panose="02000000000000000000" pitchFamily="2" charset="0"/>
              </a:rPr>
              <a:t>6</a:t>
            </a:fld>
            <a:r>
              <a:rPr lang="nl-BE" dirty="0" smtClean="0">
                <a:latin typeface="Roboto" panose="02000000000000000000" pitchFamily="2" charset="0"/>
                <a:ea typeface="Roboto" panose="02000000000000000000" pitchFamily="2" charset="0"/>
              </a:rPr>
              <a:t>/8</a:t>
            </a:r>
            <a:endParaRPr lang="nl-B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055612" y="123232"/>
            <a:ext cx="511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Bijkomende te vrijwaren zones</a:t>
            </a:r>
          </a:p>
        </p:txBody>
      </p:sp>
    </p:spTree>
    <p:extLst>
      <p:ext uri="{BB962C8B-B14F-4D97-AF65-F5344CB8AC3E}">
        <p14:creationId xmlns:p14="http://schemas.microsoft.com/office/powerpoint/2010/main" val="10796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6" y="230188"/>
            <a:ext cx="1571687" cy="309308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>
                <a:latin typeface="Roboto" panose="02000000000000000000" pitchFamily="2" charset="0"/>
                <a:ea typeface="Roboto" panose="02000000000000000000" pitchFamily="2" charset="0"/>
              </a:rPr>
              <a:t>7</a:t>
            </a:fld>
            <a:r>
              <a:rPr lang="nl-BE" dirty="0" smtClean="0">
                <a:latin typeface="Roboto" panose="02000000000000000000" pitchFamily="2" charset="0"/>
                <a:ea typeface="Roboto" panose="02000000000000000000" pitchFamily="2" charset="0"/>
              </a:rPr>
              <a:t>/8</a:t>
            </a:r>
            <a:endParaRPr lang="nl-B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055612" y="123232"/>
            <a:ext cx="511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Windplan (2013)</a:t>
            </a:r>
          </a:p>
        </p:txBody>
      </p:sp>
    </p:spTree>
    <p:extLst>
      <p:ext uri="{BB962C8B-B14F-4D97-AF65-F5344CB8AC3E}">
        <p14:creationId xmlns:p14="http://schemas.microsoft.com/office/powerpoint/2010/main" val="3765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6" y="230188"/>
            <a:ext cx="1571687" cy="309308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EF58-0E43-4821-8057-B832185A8104}" type="slidenum">
              <a:rPr lang="nl-BE" smtClean="0">
                <a:latin typeface="Roboto" panose="02000000000000000000" pitchFamily="2" charset="0"/>
                <a:ea typeface="Roboto" panose="02000000000000000000" pitchFamily="2" charset="0"/>
              </a:rPr>
              <a:t>8</a:t>
            </a:fld>
            <a:r>
              <a:rPr lang="nl-BE" dirty="0" smtClean="0">
                <a:latin typeface="Roboto" panose="02000000000000000000" pitchFamily="2" charset="0"/>
                <a:ea typeface="Roboto" panose="02000000000000000000" pitchFamily="2" charset="0"/>
              </a:rPr>
              <a:t>/8</a:t>
            </a:r>
            <a:endParaRPr lang="nl-B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65708" y="1046776"/>
            <a:ext cx="97602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Windplan -&gt; stimulans tot effectieve realisatie</a:t>
            </a:r>
          </a:p>
          <a:p>
            <a:pPr>
              <a:lnSpc>
                <a:spcPct val="150000"/>
              </a:lnSpc>
            </a:pPr>
            <a:r>
              <a:rPr lang="nl-BE" sz="2800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Beslissingsbevoegdheid -&gt; gemeenten?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Beleidskeuzes &lt;-&gt; opportuniteiten (win </a:t>
            </a:r>
            <a:r>
              <a:rPr lang="nl-BE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for</a:t>
            </a:r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life)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Betrokkenheid &amp; financiële participatie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Omgevingsfonds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Meer info: www.natuurkoepel.be/windenergie</a:t>
            </a:r>
            <a:endParaRPr lang="nl-BE" sz="2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2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65</Words>
  <Application>Microsoft Office PowerPoint</Application>
  <PresentationFormat>Breedbeeld</PresentationFormat>
  <Paragraphs>25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Roboto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Vermeersch</dc:creator>
  <cp:lastModifiedBy>Hans Vermeersch</cp:lastModifiedBy>
  <cp:revision>25</cp:revision>
  <dcterms:created xsi:type="dcterms:W3CDTF">2020-01-27T10:50:20Z</dcterms:created>
  <dcterms:modified xsi:type="dcterms:W3CDTF">2020-02-06T13:19:11Z</dcterms:modified>
</cp:coreProperties>
</file>