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32FD5E-4BE3-41A2-A385-1AF3BEDC1797}" v="2" dt="2026-09-06T08:57:52.0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021" autoAdjust="0"/>
  </p:normalViewPr>
  <p:slideViewPr>
    <p:cSldViewPr snapToGrid="0">
      <p:cViewPr varScale="1">
        <p:scale>
          <a:sx n="72" d="100"/>
          <a:sy n="72" d="100"/>
        </p:scale>
        <p:origin x="20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Goethals" userId="df029074-9271-4435-af9e-0d0c46cc4926" providerId="ADAL" clId="{85B9577B-F6EC-416F-B5E9-A2A6011B746C}"/>
    <pc:docChg chg="undo custSel addSld delSld modSld">
      <pc:chgData name="Steve Goethals" userId="df029074-9271-4435-af9e-0d0c46cc4926" providerId="ADAL" clId="{85B9577B-F6EC-416F-B5E9-A2A6011B746C}" dt="2026-09-07T10:04:10.560" v="223" actId="20577"/>
      <pc:docMkLst>
        <pc:docMk/>
      </pc:docMkLst>
      <pc:sldChg chg="modNotesTx">
        <pc:chgData name="Steve Goethals" userId="df029074-9271-4435-af9e-0d0c46cc4926" providerId="ADAL" clId="{85B9577B-F6EC-416F-B5E9-A2A6011B746C}" dt="2026-09-07T10:04:07.376" v="221" actId="20577"/>
        <pc:sldMkLst>
          <pc:docMk/>
          <pc:sldMk cId="798197600" sldId="256"/>
        </pc:sldMkLst>
      </pc:sldChg>
      <pc:sldChg chg="modNotesTx">
        <pc:chgData name="Steve Goethals" userId="df029074-9271-4435-af9e-0d0c46cc4926" providerId="ADAL" clId="{85B9577B-F6EC-416F-B5E9-A2A6011B746C}" dt="2026-09-07T10:04:03.626" v="219" actId="20577"/>
        <pc:sldMkLst>
          <pc:docMk/>
          <pc:sldMk cId="1102901731" sldId="257"/>
        </pc:sldMkLst>
      </pc:sldChg>
      <pc:sldChg chg="delSp modSp add del mod setBg modNotesTx">
        <pc:chgData name="Steve Goethals" userId="df029074-9271-4435-af9e-0d0c46cc4926" providerId="ADAL" clId="{85B9577B-F6EC-416F-B5E9-A2A6011B746C}" dt="2026-09-07T10:03:58.501" v="216" actId="20577"/>
        <pc:sldMkLst>
          <pc:docMk/>
          <pc:sldMk cId="1062146722" sldId="258"/>
        </pc:sldMkLst>
        <pc:picChg chg="mod">
          <ac:chgData name="Steve Goethals" userId="df029074-9271-4435-af9e-0d0c46cc4926" providerId="ADAL" clId="{85B9577B-F6EC-416F-B5E9-A2A6011B746C}" dt="2026-09-05T13:35:50.608" v="100" actId="1076"/>
          <ac:picMkLst>
            <pc:docMk/>
            <pc:sldMk cId="1062146722" sldId="258"/>
            <ac:picMk id="26" creationId="{00000000-0000-0000-0000-000000000000}"/>
          </ac:picMkLst>
        </pc:picChg>
      </pc:sldChg>
      <pc:sldChg chg="addSp delSp modSp mod modNotesTx">
        <pc:chgData name="Steve Goethals" userId="df029074-9271-4435-af9e-0d0c46cc4926" providerId="ADAL" clId="{85B9577B-F6EC-416F-B5E9-A2A6011B746C}" dt="2026-09-07T10:03:22.387" v="206" actId="20577"/>
        <pc:sldMkLst>
          <pc:docMk/>
          <pc:sldMk cId="1199342706" sldId="259"/>
        </pc:sldMkLst>
        <pc:spChg chg="mod">
          <ac:chgData name="Steve Goethals" userId="df029074-9271-4435-af9e-0d0c46cc4926" providerId="ADAL" clId="{85B9577B-F6EC-416F-B5E9-A2A6011B746C}" dt="2026-09-05T13:22:51.008" v="7" actId="20577"/>
          <ac:spMkLst>
            <pc:docMk/>
            <pc:sldMk cId="1199342706" sldId="259"/>
            <ac:spMk id="7" creationId="{2857196D-258F-413F-AF91-A53DC1B49D73}"/>
          </ac:spMkLst>
        </pc:spChg>
        <pc:picChg chg="add mod">
          <ac:chgData name="Steve Goethals" userId="df029074-9271-4435-af9e-0d0c46cc4926" providerId="ADAL" clId="{85B9577B-F6EC-416F-B5E9-A2A6011B746C}" dt="2026-09-06T08:53:15.888" v="106" actId="1076"/>
          <ac:picMkLst>
            <pc:docMk/>
            <pc:sldMk cId="1199342706" sldId="259"/>
            <ac:picMk id="11" creationId="{F0696BBE-6D1E-2269-9FD5-33120A9FE790}"/>
          </ac:picMkLst>
        </pc:picChg>
        <pc:picChg chg="del">
          <ac:chgData name="Steve Goethals" userId="df029074-9271-4435-af9e-0d0c46cc4926" providerId="ADAL" clId="{85B9577B-F6EC-416F-B5E9-A2A6011B746C}" dt="2026-09-06T08:53:11.353" v="105" actId="478"/>
          <ac:picMkLst>
            <pc:docMk/>
            <pc:sldMk cId="1199342706" sldId="259"/>
            <ac:picMk id="19" creationId="{7F41B12C-4624-7482-114C-EEB52B0A4504}"/>
          </ac:picMkLst>
        </pc:picChg>
      </pc:sldChg>
      <pc:sldChg chg="modSp mod modNotesTx">
        <pc:chgData name="Steve Goethals" userId="df029074-9271-4435-af9e-0d0c46cc4926" providerId="ADAL" clId="{85B9577B-F6EC-416F-B5E9-A2A6011B746C}" dt="2026-09-07T10:03:19.575" v="205" actId="20577"/>
        <pc:sldMkLst>
          <pc:docMk/>
          <pc:sldMk cId="1488684864" sldId="260"/>
        </pc:sldMkLst>
        <pc:spChg chg="mod">
          <ac:chgData name="Steve Goethals" userId="df029074-9271-4435-af9e-0d0c46cc4926" providerId="ADAL" clId="{85B9577B-F6EC-416F-B5E9-A2A6011B746C}" dt="2026-09-06T08:53:58.180" v="120" actId="20577"/>
          <ac:spMkLst>
            <pc:docMk/>
            <pc:sldMk cId="1488684864" sldId="260"/>
            <ac:spMk id="7" creationId="{2C6731F2-E4B1-4D04-9451-3DAFB6B8009D}"/>
          </ac:spMkLst>
        </pc:spChg>
      </pc:sldChg>
      <pc:sldChg chg="modSp mod modNotesTx">
        <pc:chgData name="Steve Goethals" userId="df029074-9271-4435-af9e-0d0c46cc4926" providerId="ADAL" clId="{85B9577B-F6EC-416F-B5E9-A2A6011B746C}" dt="2026-09-07T10:03:15.594" v="203" actId="20577"/>
        <pc:sldMkLst>
          <pc:docMk/>
          <pc:sldMk cId="292624413" sldId="261"/>
        </pc:sldMkLst>
        <pc:spChg chg="mod">
          <ac:chgData name="Steve Goethals" userId="df029074-9271-4435-af9e-0d0c46cc4926" providerId="ADAL" clId="{85B9577B-F6EC-416F-B5E9-A2A6011B746C}" dt="2026-09-05T13:25:08.123" v="87" actId="20577"/>
          <ac:spMkLst>
            <pc:docMk/>
            <pc:sldMk cId="292624413" sldId="261"/>
            <ac:spMk id="7" creationId="{50CA8107-9462-4D1E-A0FD-E152E96AD8F1}"/>
          </ac:spMkLst>
        </pc:spChg>
      </pc:sldChg>
      <pc:sldChg chg="delSp mod modNotesTx">
        <pc:chgData name="Steve Goethals" userId="df029074-9271-4435-af9e-0d0c46cc4926" providerId="ADAL" clId="{85B9577B-F6EC-416F-B5E9-A2A6011B746C}" dt="2026-09-07T10:02:58.891" v="198" actId="20577"/>
        <pc:sldMkLst>
          <pc:docMk/>
          <pc:sldMk cId="404287139" sldId="262"/>
        </pc:sldMkLst>
      </pc:sldChg>
      <pc:sldChg chg="modNotesTx">
        <pc:chgData name="Steve Goethals" userId="df029074-9271-4435-af9e-0d0c46cc4926" providerId="ADAL" clId="{85B9577B-F6EC-416F-B5E9-A2A6011B746C}" dt="2026-09-07T10:04:10.560" v="223" actId="20577"/>
        <pc:sldMkLst>
          <pc:docMk/>
          <pc:sldMk cId="3867488254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364B4-3F59-5D64-24EC-4B547923A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3C57DF-B5B6-8921-084A-4C341CCF4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5D8145-A03A-521B-54BA-80155F0C1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Begin </a:t>
            </a:r>
            <a:r>
              <a:rPr lang="nl-NL" dirty="0"/>
              <a:t>met de titel: ‘Een tuin is geen eiland.’ Laat die zin even landen.</a:t>
            </a:r>
            <a:endParaRPr dirty="0"/>
          </a:p>
          <a:p>
            <a:r>
              <a:rPr lang="nl-BE" dirty="0"/>
              <a:t>Steve Goethals, actief binnen </a:t>
            </a:r>
            <a:r>
              <a:rPr lang="nl-BE" dirty="0" err="1"/>
              <a:t>tuinrangers</a:t>
            </a:r>
            <a:r>
              <a:rPr lang="nl-BE" dirty="0"/>
              <a:t> en tuincoaches. Die expertise wil ik vanavond delen.</a:t>
            </a:r>
            <a:r>
              <a:rPr dirty="0"/>
              <a:t> </a:t>
            </a:r>
          </a:p>
          <a:p>
            <a:r>
              <a:rPr dirty="0" err="1"/>
              <a:t>Vanavond</a:t>
            </a:r>
            <a:r>
              <a:rPr dirty="0"/>
              <a:t> </a:t>
            </a:r>
            <a:r>
              <a:rPr dirty="0" err="1"/>
              <a:t>bekijken</a:t>
            </a:r>
            <a:r>
              <a:rPr dirty="0"/>
              <a:t> we hoe </a:t>
            </a:r>
            <a:r>
              <a:rPr dirty="0" err="1"/>
              <a:t>natuur</a:t>
            </a:r>
            <a:r>
              <a:rPr dirty="0"/>
              <a:t> </a:t>
            </a:r>
            <a:r>
              <a:rPr dirty="0" err="1"/>
              <a:t>vanuit</a:t>
            </a:r>
            <a:r>
              <a:rPr dirty="0"/>
              <a:t> de </a:t>
            </a:r>
            <a:r>
              <a:rPr dirty="0" err="1"/>
              <a:t>buurt</a:t>
            </a:r>
            <a:r>
              <a:rPr dirty="0"/>
              <a:t> tot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onze</a:t>
            </a:r>
            <a:r>
              <a:rPr dirty="0"/>
              <a:t> </a:t>
            </a:r>
            <a:r>
              <a:rPr dirty="0" err="1"/>
              <a:t>woning</a:t>
            </a:r>
            <a:r>
              <a:rPr dirty="0"/>
              <a:t> </a:t>
            </a:r>
            <a:r>
              <a:rPr dirty="0" err="1"/>
              <a:t>geraakt</a:t>
            </a:r>
            <a:r>
              <a:rPr dirty="0"/>
              <a:t>. En </a:t>
            </a:r>
            <a:r>
              <a:rPr dirty="0" err="1"/>
              <a:t>tussen</a:t>
            </a:r>
            <a:r>
              <a:rPr dirty="0"/>
              <a:t> die twee </a:t>
            </a:r>
            <a:r>
              <a:rPr dirty="0" err="1"/>
              <a:t>ligt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schakel</a:t>
            </a:r>
            <a:r>
              <a:rPr dirty="0"/>
              <a:t> </a:t>
            </a:r>
            <a:r>
              <a:rPr dirty="0" err="1"/>
              <a:t>waar</a:t>
            </a:r>
            <a:r>
              <a:rPr dirty="0"/>
              <a:t> we </a:t>
            </a:r>
            <a:r>
              <a:rPr dirty="0" err="1"/>
              <a:t>allemaal</a:t>
            </a:r>
            <a:r>
              <a:rPr dirty="0"/>
              <a:t> </a:t>
            </a:r>
            <a:r>
              <a:rPr dirty="0" err="1"/>
              <a:t>invloed</a:t>
            </a:r>
            <a:r>
              <a:rPr dirty="0"/>
              <a:t> op </a:t>
            </a:r>
            <a:r>
              <a:rPr dirty="0" err="1"/>
              <a:t>hebben</a:t>
            </a:r>
            <a:r>
              <a:rPr dirty="0"/>
              <a:t>: </a:t>
            </a:r>
            <a:r>
              <a:rPr dirty="0" err="1"/>
              <a:t>onze</a:t>
            </a:r>
            <a:r>
              <a:rPr dirty="0"/>
              <a:t> </a:t>
            </a:r>
            <a:r>
              <a:rPr dirty="0" err="1"/>
              <a:t>tuin</a:t>
            </a:r>
            <a:r>
              <a:rPr dirty="0"/>
              <a:t>.’</a:t>
            </a:r>
          </a:p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E73B8-76B4-05BF-0E9B-3DED7B90A1B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9163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Begin met de titel: ‘Een tuin is geen eiland.’ Laat die zin even landen.</a:t>
            </a:r>
          </a:p>
          <a:p>
            <a:r>
              <a:rPr lang="nl-NL" dirty="0"/>
              <a:t>Steve Goethals, actief binnen </a:t>
            </a:r>
            <a:r>
              <a:rPr lang="nl-NL" dirty="0" err="1"/>
              <a:t>tuinrangers</a:t>
            </a:r>
            <a:r>
              <a:rPr lang="nl-NL" dirty="0"/>
              <a:t> en tuincoaches. Die expertise wil ik vanavond delen. </a:t>
            </a:r>
          </a:p>
          <a:p>
            <a:r>
              <a:rPr lang="nl-NL" dirty="0"/>
              <a:t>Vanavond bekijken we hoe natuur vanuit de buurt tot aan onze woning geraakt. En tussen die twee ligt een schakel waar we allemaal invloed op hebben: onze tuin.’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Haak </a:t>
            </a:r>
            <a:r>
              <a:rPr dirty="0" err="1"/>
              <a:t>rechtstreeks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op Dieter.</a:t>
            </a:r>
          </a:p>
          <a:p>
            <a:r>
              <a:rPr dirty="0"/>
              <a:t>KERN: De </a:t>
            </a:r>
            <a:r>
              <a:rPr dirty="0" err="1"/>
              <a:t>collectieve</a:t>
            </a:r>
            <a:r>
              <a:rPr dirty="0"/>
              <a:t> </a:t>
            </a:r>
            <a:r>
              <a:rPr dirty="0" err="1"/>
              <a:t>groenvisie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pas </a:t>
            </a:r>
            <a:r>
              <a:rPr dirty="0" err="1"/>
              <a:t>echt</a:t>
            </a:r>
            <a:r>
              <a:rPr dirty="0"/>
              <a:t> </a:t>
            </a:r>
            <a:r>
              <a:rPr dirty="0" err="1"/>
              <a:t>sterk</a:t>
            </a:r>
            <a:r>
              <a:rPr dirty="0"/>
              <a:t> </a:t>
            </a:r>
            <a:r>
              <a:rPr dirty="0" err="1"/>
              <a:t>wanneer</a:t>
            </a:r>
            <a:r>
              <a:rPr dirty="0"/>
              <a:t> de </a:t>
            </a:r>
            <a:r>
              <a:rPr dirty="0" err="1"/>
              <a:t>vele</a:t>
            </a:r>
            <a:r>
              <a:rPr dirty="0"/>
              <a:t> private </a:t>
            </a:r>
            <a:r>
              <a:rPr dirty="0" err="1"/>
              <a:t>percelen</a:t>
            </a:r>
            <a:r>
              <a:rPr dirty="0"/>
              <a:t> mee </a:t>
            </a:r>
            <a:r>
              <a:rPr dirty="0" err="1"/>
              <a:t>deel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van die </a:t>
            </a:r>
            <a:r>
              <a:rPr dirty="0" err="1"/>
              <a:t>structuur</a:t>
            </a:r>
            <a:r>
              <a:rPr dirty="0"/>
              <a:t>. Stel de </a:t>
            </a:r>
            <a:r>
              <a:rPr dirty="0" err="1"/>
              <a:t>vraag</a:t>
            </a:r>
            <a:r>
              <a:rPr dirty="0"/>
              <a:t>: </a:t>
            </a:r>
            <a:r>
              <a:rPr dirty="0" err="1"/>
              <a:t>waar</a:t>
            </a:r>
            <a:r>
              <a:rPr dirty="0"/>
              <a:t> </a:t>
            </a:r>
            <a:r>
              <a:rPr dirty="0" err="1"/>
              <a:t>stopt</a:t>
            </a:r>
            <a:r>
              <a:rPr dirty="0"/>
              <a:t> de </a:t>
            </a:r>
            <a:r>
              <a:rPr dirty="0" err="1"/>
              <a:t>buurt</a:t>
            </a:r>
            <a:r>
              <a:rPr dirty="0"/>
              <a:t> </a:t>
            </a:r>
            <a:r>
              <a:rPr dirty="0" err="1"/>
              <a:t>eigenlijk</a:t>
            </a:r>
            <a:r>
              <a:rPr dirty="0"/>
              <a:t>? Aan het </a:t>
            </a:r>
            <a:r>
              <a:rPr dirty="0" err="1"/>
              <a:t>voetpad</a:t>
            </a:r>
            <a:r>
              <a:rPr dirty="0"/>
              <a:t>? Aan de </a:t>
            </a:r>
            <a:r>
              <a:rPr dirty="0" err="1"/>
              <a:t>perceelsgrens</a:t>
            </a:r>
            <a:r>
              <a:rPr dirty="0"/>
              <a:t>?</a:t>
            </a:r>
          </a:p>
          <a:p>
            <a:endParaRPr dirty="0"/>
          </a:p>
          <a:p>
            <a:r>
              <a:rPr dirty="0"/>
              <a:t>‘</a:t>
            </a:r>
            <a:r>
              <a:rPr dirty="0" err="1"/>
              <a:t>Eén</a:t>
            </a:r>
            <a:r>
              <a:rPr dirty="0"/>
              <a:t> </a:t>
            </a:r>
            <a:r>
              <a:rPr dirty="0" err="1"/>
              <a:t>tuin</a:t>
            </a:r>
            <a:r>
              <a:rPr dirty="0"/>
              <a:t> </a:t>
            </a:r>
            <a:r>
              <a:rPr dirty="0" err="1"/>
              <a:t>lijkt</a:t>
            </a:r>
            <a:r>
              <a:rPr dirty="0"/>
              <a:t> </a:t>
            </a:r>
            <a:r>
              <a:rPr dirty="0" err="1"/>
              <a:t>klein</a:t>
            </a:r>
            <a:r>
              <a:rPr dirty="0"/>
              <a:t>. </a:t>
            </a:r>
            <a:r>
              <a:rPr dirty="0" err="1"/>
              <a:t>Honderden</a:t>
            </a:r>
            <a:r>
              <a:rPr dirty="0"/>
              <a:t> </a:t>
            </a:r>
            <a:r>
              <a:rPr dirty="0" err="1"/>
              <a:t>tuinen</a:t>
            </a:r>
            <a:r>
              <a:rPr dirty="0"/>
              <a:t> </a:t>
            </a:r>
            <a:r>
              <a:rPr dirty="0" err="1"/>
              <a:t>samen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landschap</a:t>
            </a:r>
            <a:r>
              <a:rPr dirty="0"/>
              <a:t>.’</a:t>
            </a:r>
            <a:r>
              <a:rPr lang="nl-BE" dirty="0"/>
              <a:t>. </a:t>
            </a:r>
            <a:r>
              <a:rPr lang="nl-BE" dirty="0" err="1"/>
              <a:t>Afh</a:t>
            </a:r>
            <a:r>
              <a:rPr lang="nl-BE" dirty="0"/>
              <a:t> van de bron is ongeveer 9% van Vlaanderen tuin! </a:t>
            </a:r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gemengde</a:t>
            </a:r>
            <a:r>
              <a:rPr dirty="0"/>
              <a:t> </a:t>
            </a:r>
            <a:r>
              <a:rPr dirty="0" err="1"/>
              <a:t>haag</a:t>
            </a:r>
            <a:r>
              <a:rPr dirty="0"/>
              <a:t> in </a:t>
            </a:r>
            <a:r>
              <a:rPr dirty="0" err="1"/>
              <a:t>plaats</a:t>
            </a:r>
            <a:r>
              <a:rPr dirty="0"/>
              <a:t> van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gesloten</a:t>
            </a:r>
            <a:r>
              <a:rPr dirty="0"/>
              <a:t> </a:t>
            </a:r>
            <a:r>
              <a:rPr dirty="0" err="1"/>
              <a:t>schutting</a:t>
            </a:r>
            <a:endParaRPr lang="nl-BE" dirty="0"/>
          </a:p>
          <a:p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kleine</a:t>
            </a:r>
            <a:r>
              <a:rPr dirty="0"/>
              <a:t> </a:t>
            </a:r>
            <a:r>
              <a:rPr dirty="0" err="1"/>
              <a:t>doorgang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fauna</a:t>
            </a:r>
            <a:endParaRPr lang="nl-BE" dirty="0"/>
          </a:p>
          <a:p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tuinen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stapstenen</a:t>
            </a:r>
            <a:r>
              <a:rPr dirty="0"/>
              <a:t> </a:t>
            </a:r>
            <a:r>
              <a:rPr dirty="0" err="1"/>
              <a:t>tussen</a:t>
            </a:r>
            <a:r>
              <a:rPr dirty="0"/>
              <a:t> </a:t>
            </a:r>
            <a:r>
              <a:rPr dirty="0" err="1"/>
              <a:t>straatgroen</a:t>
            </a:r>
            <a:r>
              <a:rPr dirty="0"/>
              <a:t>, park of berm.</a:t>
            </a:r>
          </a:p>
          <a:p>
            <a:endParaRPr dirty="0"/>
          </a:p>
          <a:p>
            <a:r>
              <a:rPr dirty="0"/>
              <a:t>KERNZIN: ‘</a:t>
            </a:r>
            <a:r>
              <a:rPr dirty="0" err="1"/>
              <a:t>Natuur</a:t>
            </a:r>
            <a:r>
              <a:rPr dirty="0"/>
              <a:t> </a:t>
            </a:r>
            <a:r>
              <a:rPr dirty="0" err="1"/>
              <a:t>heeft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alleen</a:t>
            </a:r>
            <a:r>
              <a:rPr dirty="0"/>
              <a:t> </a:t>
            </a:r>
            <a:r>
              <a:rPr dirty="0" err="1"/>
              <a:t>groen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. Ze </a:t>
            </a:r>
            <a:r>
              <a:rPr dirty="0" err="1"/>
              <a:t>moet</a:t>
            </a:r>
            <a:r>
              <a:rPr dirty="0"/>
              <a:t> er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geraken</a:t>
            </a:r>
            <a:r>
              <a:rPr dirty="0"/>
              <a:t>.’</a:t>
            </a:r>
          </a:p>
          <a:p>
            <a:r>
              <a:rPr dirty="0"/>
              <a:t>
BIJ DE HAAG: ‘Denk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één</a:t>
            </a:r>
            <a:r>
              <a:rPr dirty="0"/>
              <a:t> </a:t>
            </a:r>
            <a:r>
              <a:rPr dirty="0" err="1"/>
              <a:t>uniforme</a:t>
            </a:r>
            <a:r>
              <a:rPr dirty="0"/>
              <a:t> </a:t>
            </a:r>
            <a:r>
              <a:rPr dirty="0" err="1"/>
              <a:t>soort</a:t>
            </a:r>
            <a:r>
              <a:rPr dirty="0"/>
              <a:t>, maar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streekeigen</a:t>
            </a:r>
            <a:r>
              <a:rPr dirty="0"/>
              <a:t> </a:t>
            </a:r>
            <a:r>
              <a:rPr dirty="0" err="1"/>
              <a:t>mengeling</a:t>
            </a:r>
            <a:r>
              <a:rPr dirty="0"/>
              <a:t> met </a:t>
            </a:r>
            <a:r>
              <a:rPr dirty="0" err="1"/>
              <a:t>bijvoorbeeld</a:t>
            </a:r>
            <a:r>
              <a:rPr dirty="0"/>
              <a:t> </a:t>
            </a:r>
            <a:r>
              <a:rPr dirty="0" err="1"/>
              <a:t>meidoorn</a:t>
            </a:r>
            <a:r>
              <a:rPr dirty="0"/>
              <a:t>, </a:t>
            </a:r>
            <a:r>
              <a:rPr dirty="0" err="1"/>
              <a:t>sleedoorn</a:t>
            </a:r>
            <a:r>
              <a:rPr dirty="0"/>
              <a:t>, </a:t>
            </a:r>
            <a:r>
              <a:rPr dirty="0" err="1"/>
              <a:t>Spaanse</a:t>
            </a:r>
            <a:r>
              <a:rPr dirty="0"/>
              <a:t> </a:t>
            </a:r>
            <a:r>
              <a:rPr dirty="0" err="1"/>
              <a:t>aak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liguster</a:t>
            </a:r>
            <a:r>
              <a:rPr dirty="0"/>
              <a:t>. Zo </a:t>
            </a:r>
            <a:r>
              <a:rPr dirty="0" err="1"/>
              <a:t>spreid</a:t>
            </a:r>
            <a:r>
              <a:rPr dirty="0"/>
              <a:t> je </a:t>
            </a:r>
            <a:r>
              <a:rPr dirty="0" err="1"/>
              <a:t>bloei</a:t>
            </a:r>
            <a:r>
              <a:rPr dirty="0"/>
              <a:t>, </a:t>
            </a:r>
            <a:r>
              <a:rPr dirty="0" err="1"/>
              <a:t>voedsel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beschutting</a:t>
            </a:r>
            <a:r>
              <a:rPr dirty="0"/>
              <a:t> </a:t>
            </a:r>
            <a:r>
              <a:rPr dirty="0" err="1"/>
              <a:t>doorheen</a:t>
            </a:r>
            <a:r>
              <a:rPr dirty="0"/>
              <a:t> het </a:t>
            </a:r>
            <a:r>
              <a:rPr dirty="0" err="1"/>
              <a:t>jaar</a:t>
            </a:r>
            <a:r>
              <a:rPr dirty="0"/>
              <a:t>.’
BRUG NAAR BEHAAG JE TUIN: ‘En je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zo’n</a:t>
            </a:r>
            <a:r>
              <a:rPr dirty="0"/>
              <a:t> </a:t>
            </a:r>
            <a:r>
              <a:rPr dirty="0" err="1"/>
              <a:t>streekeigen</a:t>
            </a:r>
            <a:r>
              <a:rPr dirty="0"/>
              <a:t> </a:t>
            </a:r>
            <a:r>
              <a:rPr dirty="0" err="1"/>
              <a:t>mengeling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zelf</a:t>
            </a:r>
            <a:r>
              <a:rPr dirty="0"/>
              <a:t> </a:t>
            </a:r>
            <a:r>
              <a:rPr dirty="0" err="1"/>
              <a:t>bij</a:t>
            </a:r>
            <a:r>
              <a:rPr dirty="0"/>
              <a:t> </a:t>
            </a:r>
            <a:r>
              <a:rPr dirty="0" err="1"/>
              <a:t>elkaar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zoeken</a:t>
            </a:r>
            <a:r>
              <a:rPr dirty="0"/>
              <a:t>. Via </a:t>
            </a:r>
            <a:r>
              <a:rPr dirty="0" err="1"/>
              <a:t>Behaag</a:t>
            </a:r>
            <a:r>
              <a:rPr dirty="0"/>
              <a:t> je </a:t>
            </a:r>
            <a:r>
              <a:rPr dirty="0" err="1"/>
              <a:t>tuin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je in </a:t>
            </a:r>
            <a:r>
              <a:rPr dirty="0" err="1"/>
              <a:t>deelnemende</a:t>
            </a:r>
            <a:r>
              <a:rPr dirty="0"/>
              <a:t> </a:t>
            </a:r>
            <a:r>
              <a:rPr dirty="0" err="1"/>
              <a:t>gemeenten</a:t>
            </a:r>
            <a:r>
              <a:rPr dirty="0"/>
              <a:t> </a:t>
            </a:r>
            <a:r>
              <a:rPr dirty="0" err="1"/>
              <a:t>gemengde</a:t>
            </a:r>
            <a:r>
              <a:rPr dirty="0"/>
              <a:t> </a:t>
            </a:r>
            <a:r>
              <a:rPr dirty="0" err="1"/>
              <a:t>inheemse</a:t>
            </a:r>
            <a:r>
              <a:rPr dirty="0"/>
              <a:t> </a:t>
            </a:r>
            <a:r>
              <a:rPr dirty="0" err="1"/>
              <a:t>haagpakketten</a:t>
            </a:r>
            <a:r>
              <a:rPr dirty="0"/>
              <a:t> </a:t>
            </a:r>
            <a:r>
              <a:rPr dirty="0" err="1"/>
              <a:t>bestellen</a:t>
            </a:r>
            <a:r>
              <a:rPr dirty="0"/>
              <a:t>. </a:t>
            </a:r>
            <a:endParaRPr lang="nl-BE" dirty="0"/>
          </a:p>
          <a:p>
            <a:r>
              <a:rPr dirty="0"/>
              <a:t>De </a:t>
            </a:r>
            <a:r>
              <a:rPr dirty="0" err="1"/>
              <a:t>actie</a:t>
            </a:r>
            <a:r>
              <a:rPr dirty="0"/>
              <a:t> </a:t>
            </a:r>
            <a:r>
              <a:rPr dirty="0" err="1"/>
              <a:t>loopt</a:t>
            </a:r>
            <a:r>
              <a:rPr dirty="0"/>
              <a:t>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jaar</a:t>
            </a:r>
            <a:r>
              <a:rPr dirty="0"/>
              <a:t> </a:t>
            </a:r>
            <a:r>
              <a:rPr dirty="0" err="1"/>
              <a:t>nog</a:t>
            </a:r>
            <a:r>
              <a:rPr dirty="0"/>
              <a:t> tot 15 </a:t>
            </a:r>
            <a:r>
              <a:rPr dirty="0" err="1"/>
              <a:t>oktober</a:t>
            </a:r>
            <a:r>
              <a:rPr dirty="0"/>
              <a:t>.’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Toon </a:t>
            </a:r>
            <a:r>
              <a:rPr dirty="0" err="1"/>
              <a:t>structuur</a:t>
            </a:r>
            <a:r>
              <a:rPr dirty="0"/>
              <a:t>: </a:t>
            </a:r>
            <a:r>
              <a:rPr dirty="0" err="1"/>
              <a:t>boomlaag</a:t>
            </a:r>
            <a:r>
              <a:rPr dirty="0"/>
              <a:t>, </a:t>
            </a:r>
            <a:r>
              <a:rPr dirty="0" err="1"/>
              <a:t>struiklaag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kruidlaag</a:t>
            </a:r>
            <a:r>
              <a:rPr dirty="0"/>
              <a:t>; </a:t>
            </a:r>
            <a:r>
              <a:rPr dirty="0" err="1"/>
              <a:t>verschillende</a:t>
            </a:r>
            <a:r>
              <a:rPr dirty="0"/>
              <a:t> </a:t>
            </a:r>
            <a:r>
              <a:rPr dirty="0" err="1"/>
              <a:t>bloeiperiodes</a:t>
            </a:r>
            <a:r>
              <a:rPr dirty="0"/>
              <a:t>; open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dichte</a:t>
            </a:r>
            <a:r>
              <a:rPr dirty="0"/>
              <a:t> </a:t>
            </a:r>
            <a:r>
              <a:rPr dirty="0" err="1"/>
              <a:t>plekken</a:t>
            </a:r>
            <a:r>
              <a:rPr dirty="0"/>
              <a:t>; </a:t>
            </a:r>
            <a:r>
              <a:rPr dirty="0" err="1"/>
              <a:t>waar</a:t>
            </a:r>
            <a:r>
              <a:rPr dirty="0"/>
              <a:t> </a:t>
            </a:r>
            <a:r>
              <a:rPr dirty="0" err="1"/>
              <a:t>passend</a:t>
            </a:r>
            <a:r>
              <a:rPr dirty="0"/>
              <a:t> </a:t>
            </a:r>
            <a:r>
              <a:rPr dirty="0" err="1"/>
              <a:t>inheemse</a:t>
            </a:r>
            <a:r>
              <a:rPr dirty="0"/>
              <a:t> </a:t>
            </a:r>
            <a:r>
              <a:rPr dirty="0" err="1"/>
              <a:t>soorten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Laat je 5 V’s </a:t>
            </a:r>
            <a:r>
              <a:rPr dirty="0" err="1"/>
              <a:t>alleen</a:t>
            </a:r>
            <a:r>
              <a:rPr dirty="0"/>
              <a:t> </a:t>
            </a:r>
            <a:r>
              <a:rPr dirty="0" err="1"/>
              <a:t>doorschemeren</a:t>
            </a:r>
            <a:r>
              <a:rPr dirty="0"/>
              <a:t>: </a:t>
            </a:r>
            <a:r>
              <a:rPr dirty="0" err="1"/>
              <a:t>variatie</a:t>
            </a:r>
            <a:r>
              <a:rPr dirty="0"/>
              <a:t> </a:t>
            </a:r>
            <a:r>
              <a:rPr dirty="0" err="1"/>
              <a:t>zorgt</a:t>
            </a:r>
            <a:r>
              <a:rPr dirty="0"/>
              <a:t> </a:t>
            </a:r>
            <a:r>
              <a:rPr dirty="0" err="1"/>
              <a:t>tegelijk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voedsel</a:t>
            </a:r>
            <a:r>
              <a:rPr dirty="0"/>
              <a:t>, </a:t>
            </a:r>
            <a:r>
              <a:rPr dirty="0" err="1"/>
              <a:t>veiligheid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voortplantingsplekken</a:t>
            </a:r>
            <a:r>
              <a:rPr dirty="0"/>
              <a:t>. 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Minder </a:t>
            </a:r>
            <a:r>
              <a:rPr dirty="0" err="1"/>
              <a:t>verharding</a:t>
            </a:r>
            <a:r>
              <a:rPr dirty="0"/>
              <a:t>, </a:t>
            </a:r>
            <a:r>
              <a:rPr dirty="0" err="1"/>
              <a:t>waterdoorlatende</a:t>
            </a:r>
            <a:r>
              <a:rPr dirty="0"/>
              <a:t> </a:t>
            </a:r>
            <a:r>
              <a:rPr dirty="0" err="1"/>
              <a:t>materialen</a:t>
            </a:r>
            <a:r>
              <a:rPr dirty="0"/>
              <a:t>, </a:t>
            </a:r>
            <a:r>
              <a:rPr dirty="0" err="1"/>
              <a:t>regenwater</a:t>
            </a:r>
            <a:r>
              <a:rPr dirty="0"/>
              <a:t> ter </a:t>
            </a:r>
            <a:r>
              <a:rPr dirty="0" err="1"/>
              <a:t>plaatse</a:t>
            </a:r>
            <a:r>
              <a:rPr dirty="0"/>
              <a:t> </a:t>
            </a:r>
            <a:r>
              <a:rPr dirty="0" err="1"/>
              <a:t>opvangen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in de </a:t>
            </a:r>
            <a:r>
              <a:rPr dirty="0" err="1"/>
              <a:t>bodem</a:t>
            </a:r>
            <a:r>
              <a:rPr dirty="0"/>
              <a:t> laten </a:t>
            </a:r>
            <a:r>
              <a:rPr dirty="0" err="1"/>
              <a:t>zakken</a:t>
            </a:r>
            <a:r>
              <a:rPr lang="nl-BE" dirty="0"/>
              <a:t>, vijvertje, wadi,…</a:t>
            </a:r>
            <a:endParaRPr dirty="0"/>
          </a:p>
          <a:p>
            <a:endParaRPr dirty="0"/>
          </a:p>
          <a:p>
            <a:r>
              <a:rPr dirty="0"/>
              <a:t>KERNZIN: ‘Elke </a:t>
            </a:r>
            <a:r>
              <a:rPr dirty="0" err="1"/>
              <a:t>druppel</a:t>
            </a:r>
            <a:r>
              <a:rPr dirty="0"/>
              <a:t> die in je </a:t>
            </a:r>
            <a:r>
              <a:rPr dirty="0" err="1"/>
              <a:t>tuin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infiltreren</a:t>
            </a:r>
            <a:r>
              <a:rPr dirty="0"/>
              <a:t>,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niet</a:t>
            </a:r>
            <a:r>
              <a:rPr lang="nl-BE" dirty="0"/>
              <a:t> naar de riool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r>
              <a:rPr dirty="0" err="1"/>
              <a:t>takkenhoop</a:t>
            </a:r>
            <a:r>
              <a:rPr dirty="0"/>
              <a:t>, compost, </a:t>
            </a:r>
            <a:r>
              <a:rPr dirty="0" err="1"/>
              <a:t>bladeren</a:t>
            </a:r>
            <a:r>
              <a:rPr dirty="0"/>
              <a:t>, </a:t>
            </a:r>
            <a:r>
              <a:rPr dirty="0" err="1"/>
              <a:t>dood</a:t>
            </a:r>
            <a:r>
              <a:rPr dirty="0"/>
              <a:t> </a:t>
            </a:r>
            <a:r>
              <a:rPr dirty="0" err="1"/>
              <a:t>hout</a:t>
            </a:r>
            <a:r>
              <a:rPr dirty="0"/>
              <a:t>, </a:t>
            </a:r>
            <a:r>
              <a:rPr dirty="0" err="1"/>
              <a:t>poel</a:t>
            </a:r>
            <a:r>
              <a:rPr dirty="0"/>
              <a:t> of </a:t>
            </a:r>
            <a:r>
              <a:rPr dirty="0" err="1"/>
              <a:t>uitgebloeide</a:t>
            </a:r>
            <a:r>
              <a:rPr dirty="0"/>
              <a:t> </a:t>
            </a:r>
            <a:r>
              <a:rPr dirty="0" err="1"/>
              <a:t>stengels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Nuance: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natuurvriendelijke</a:t>
            </a:r>
            <a:r>
              <a:rPr dirty="0"/>
              <a:t> </a:t>
            </a:r>
            <a:r>
              <a:rPr dirty="0" err="1"/>
              <a:t>tuin</a:t>
            </a:r>
            <a:r>
              <a:rPr dirty="0"/>
              <a:t> </a:t>
            </a:r>
            <a:r>
              <a:rPr dirty="0" err="1"/>
              <a:t>hoeft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slordig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, maar </a:t>
            </a:r>
            <a:r>
              <a:rPr dirty="0" err="1"/>
              <a:t>ook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overal</a:t>
            </a:r>
            <a:r>
              <a:rPr dirty="0"/>
              <a:t> </a:t>
            </a:r>
            <a:r>
              <a:rPr dirty="0" err="1"/>
              <a:t>opgeruimd</a:t>
            </a:r>
            <a:r>
              <a:rPr dirty="0"/>
              <a:t>.</a:t>
            </a:r>
          </a:p>
          <a:p>
            <a:endParaRPr lang="nl-BE" dirty="0"/>
          </a:p>
          <a:p>
            <a:r>
              <a:rPr dirty="0"/>
              <a:t>Voor </a:t>
            </a:r>
            <a:r>
              <a:rPr dirty="0" err="1"/>
              <a:t>ons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hoop </a:t>
            </a:r>
            <a:r>
              <a:rPr dirty="0" err="1"/>
              <a:t>takken</a:t>
            </a:r>
            <a:r>
              <a:rPr dirty="0"/>
              <a:t> </a:t>
            </a:r>
            <a:r>
              <a:rPr dirty="0" err="1"/>
              <a:t>afval</a:t>
            </a:r>
            <a:r>
              <a:rPr dirty="0"/>
              <a:t>. Voor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dier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het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woning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Zoom </a:t>
            </a:r>
            <a:r>
              <a:rPr dirty="0" err="1"/>
              <a:t>opnieuw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. </a:t>
            </a:r>
            <a:r>
              <a:rPr dirty="0" err="1"/>
              <a:t>Eén</a:t>
            </a:r>
            <a:r>
              <a:rPr dirty="0"/>
              <a:t> boom, </a:t>
            </a:r>
            <a:r>
              <a:rPr dirty="0" err="1"/>
              <a:t>haag</a:t>
            </a:r>
            <a:r>
              <a:rPr dirty="0"/>
              <a:t> of </a:t>
            </a:r>
            <a:r>
              <a:rPr dirty="0" err="1"/>
              <a:t>poel</a:t>
            </a:r>
            <a:r>
              <a:rPr dirty="0"/>
              <a:t> is </a:t>
            </a:r>
            <a:r>
              <a:rPr dirty="0" err="1"/>
              <a:t>waardevol</a:t>
            </a:r>
            <a:r>
              <a:rPr dirty="0"/>
              <a:t>; </a:t>
            </a:r>
            <a:r>
              <a:rPr dirty="0" err="1"/>
              <a:t>tientallen</a:t>
            </a:r>
            <a:r>
              <a:rPr dirty="0"/>
              <a:t> </a:t>
            </a:r>
            <a:r>
              <a:rPr dirty="0" err="1"/>
              <a:t>tuinen</a:t>
            </a:r>
            <a:r>
              <a:rPr dirty="0"/>
              <a:t> </a:t>
            </a:r>
            <a:r>
              <a:rPr dirty="0" err="1"/>
              <a:t>naast</a:t>
            </a:r>
            <a:r>
              <a:rPr dirty="0"/>
              <a:t> </a:t>
            </a:r>
            <a:r>
              <a:rPr dirty="0" err="1"/>
              <a:t>elkaar</a:t>
            </a:r>
            <a:r>
              <a:rPr dirty="0"/>
              <a:t> </a:t>
            </a:r>
            <a:r>
              <a:rPr dirty="0" err="1"/>
              <a:t>vormen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ecologische</a:t>
            </a:r>
            <a:r>
              <a:rPr dirty="0"/>
              <a:t> </a:t>
            </a:r>
            <a:r>
              <a:rPr dirty="0" err="1"/>
              <a:t>structuur</a:t>
            </a:r>
            <a:r>
              <a:rPr dirty="0"/>
              <a:t> </a:t>
            </a:r>
            <a:r>
              <a:rPr dirty="0" err="1"/>
              <a:t>doorheen</a:t>
            </a:r>
            <a:r>
              <a:rPr dirty="0"/>
              <a:t> de </a:t>
            </a:r>
            <a:r>
              <a:rPr dirty="0" err="1"/>
              <a:t>wi</a:t>
            </a:r>
            <a:r>
              <a:rPr lang="nl-BE" dirty="0" err="1"/>
              <a:t>jk</a:t>
            </a:r>
            <a:r>
              <a:rPr lang="nl-BE" dirty="0"/>
              <a:t>/buurt</a:t>
            </a:r>
            <a:endParaRPr dirty="0"/>
          </a:p>
          <a:p>
            <a:endParaRPr dirty="0"/>
          </a:p>
          <a:p>
            <a:r>
              <a:rPr dirty="0"/>
              <a:t>SLOT EN BRUG NAAR ROMEO: ‘Als we </a:t>
            </a:r>
            <a:r>
              <a:rPr dirty="0" err="1"/>
              <a:t>natuur</a:t>
            </a:r>
            <a:r>
              <a:rPr dirty="0"/>
              <a:t> door </a:t>
            </a:r>
            <a:r>
              <a:rPr dirty="0" err="1"/>
              <a:t>onze</a:t>
            </a:r>
            <a:r>
              <a:rPr dirty="0"/>
              <a:t> </a:t>
            </a:r>
            <a:r>
              <a:rPr dirty="0" err="1"/>
              <a:t>buurt</a:t>
            </a:r>
            <a:r>
              <a:rPr dirty="0"/>
              <a:t> </a:t>
            </a:r>
            <a:r>
              <a:rPr dirty="0" err="1"/>
              <a:t>willen</a:t>
            </a:r>
            <a:r>
              <a:rPr dirty="0"/>
              <a:t> laten </a:t>
            </a:r>
            <a:r>
              <a:rPr dirty="0" err="1"/>
              <a:t>lopen</a:t>
            </a:r>
            <a:r>
              <a:rPr dirty="0"/>
              <a:t>, </a:t>
            </a:r>
            <a:r>
              <a:rPr dirty="0" err="1"/>
              <a:t>waarom</a:t>
            </a:r>
            <a:r>
              <a:rPr dirty="0"/>
              <a:t> </a:t>
            </a:r>
            <a:r>
              <a:rPr dirty="0" err="1"/>
              <a:t>zouden</a:t>
            </a:r>
            <a:r>
              <a:rPr dirty="0"/>
              <a:t> we dan </a:t>
            </a:r>
            <a:r>
              <a:rPr dirty="0" err="1"/>
              <a:t>stoppen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de </a:t>
            </a:r>
            <a:r>
              <a:rPr dirty="0" err="1"/>
              <a:t>gevel</a:t>
            </a:r>
            <a:r>
              <a:rPr dirty="0"/>
              <a:t>? Ook de </a:t>
            </a:r>
            <a:r>
              <a:rPr dirty="0" err="1"/>
              <a:t>woning</a:t>
            </a:r>
            <a:r>
              <a:rPr dirty="0"/>
              <a:t> </a:t>
            </a:r>
            <a:r>
              <a:rPr dirty="0" err="1"/>
              <a:t>zelf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deel</a:t>
            </a:r>
            <a:r>
              <a:rPr dirty="0"/>
              <a:t> </a:t>
            </a:r>
            <a:r>
              <a:rPr dirty="0" err="1"/>
              <a:t>worden</a:t>
            </a:r>
            <a:r>
              <a:rPr dirty="0"/>
              <a:t> van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ecosysteem</a:t>
            </a:r>
            <a:r>
              <a:rPr dirty="0"/>
              <a:t>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C2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CA282B-3535-F564-3445-78F3EE5E7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-accent-bar">
            <a:extLst>
              <a:ext uri="{FF2B5EF4-FFF2-40B4-BE49-F238E27FC236}">
                <a16:creationId xmlns:a16="http://schemas.microsoft.com/office/drawing/2014/main" id="{FF460595-EB32-BE8F-5BC9-C8DF2F9870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itle-main">
            <a:extLst>
              <a:ext uri="{FF2B5EF4-FFF2-40B4-BE49-F238E27FC236}">
                <a16:creationId xmlns:a16="http://schemas.microsoft.com/office/drawing/2014/main" id="{31FDDD30-80E5-BDB2-BC48-8809CD242140}"/>
              </a:ext>
            </a:extLst>
          </p:cNvPr>
          <p:cNvSpPr>
            <a:spLocks noGrp="1"/>
          </p:cNvSpPr>
          <p:nvPr/>
        </p:nvSpPr>
        <p:spPr>
          <a:xfrm>
            <a:off x="647700" y="1352550"/>
            <a:ext cx="6715125" cy="204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6000"/>
              </a:lnSpc>
              <a:buNone/>
              <a:def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EEN TUIN IS</a:t>
            </a:r>
          </a:p>
          <a:p>
            <a:pPr algn="l">
              <a:lnSpc>
                <a:spcPct val="86000"/>
              </a:lnSpc>
              <a:buNone/>
              <a:def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GEEN EILAND.</a:t>
            </a:r>
          </a:p>
        </p:txBody>
      </p:sp>
      <p:sp>
        <p:nvSpPr>
          <p:cNvPr id="4" name="title-rule">
            <a:extLst>
              <a:ext uri="{FF2B5EF4-FFF2-40B4-BE49-F238E27FC236}">
                <a16:creationId xmlns:a16="http://schemas.microsoft.com/office/drawing/2014/main" id="{2209B797-F028-84A1-2C41-76D83BA2016D}"/>
              </a:ext>
            </a:extLst>
          </p:cNvPr>
          <p:cNvSpPr>
            <a:spLocks noGrp="1"/>
          </p:cNvSpPr>
          <p:nvPr/>
        </p:nvSpPr>
        <p:spPr>
          <a:xfrm>
            <a:off x="685800" y="3733800"/>
            <a:ext cx="1009650" cy="0"/>
          </a:xfrm>
          <a:prstGeom prst="line">
            <a:avLst/>
          </a:prstGeom>
          <a:noFill/>
          <a:ln w="57150">
            <a:solidFill>
              <a:srgbClr val="D36E4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title-sub">
            <a:extLst>
              <a:ext uri="{FF2B5EF4-FFF2-40B4-BE49-F238E27FC236}">
                <a16:creationId xmlns:a16="http://schemas.microsoft.com/office/drawing/2014/main" id="{AA27B8D8-A401-920B-BB31-9B38DF1990E7}"/>
              </a:ext>
            </a:extLst>
          </p:cNvPr>
          <p:cNvSpPr>
            <a:spLocks noGrp="1"/>
          </p:cNvSpPr>
          <p:nvPr/>
        </p:nvSpPr>
        <p:spPr>
          <a:xfrm>
            <a:off x="666750" y="4057650"/>
            <a:ext cx="4476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De tuin als schakel</a:t>
            </a:r>
          </a:p>
          <a:p>
            <a:pPr algn="l">
              <a:lnSpc>
                <a:spcPct val="102000"/>
              </a:lnSpc>
              <a:buNone/>
              <a:def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tussen buurt en woning</a:t>
            </a:r>
          </a:p>
        </p:txBody>
      </p:sp>
      <p:sp>
        <p:nvSpPr>
          <p:cNvPr id="6" name="title-image-field">
            <a:extLst>
              <a:ext uri="{FF2B5EF4-FFF2-40B4-BE49-F238E27FC236}">
                <a16:creationId xmlns:a16="http://schemas.microsoft.com/office/drawing/2014/main" id="{3CE4C18A-0E84-85C5-1878-69F8B6776E8D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4095750" cy="6858000"/>
          </a:xfrm>
          <a:prstGeom prst="rect">
            <a:avLst/>
          </a:prstGeom>
          <a:solidFill>
            <a:srgbClr val="CBD5C5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itle-image-word">
            <a:extLst>
              <a:ext uri="{FF2B5EF4-FFF2-40B4-BE49-F238E27FC236}">
                <a16:creationId xmlns:a16="http://schemas.microsoft.com/office/drawing/2014/main" id="{E60459F1-B9EA-4E99-B888-330D7CFDD314}"/>
              </a:ext>
            </a:extLst>
          </p:cNvPr>
          <p:cNvSpPr>
            <a:spLocks noGrp="1"/>
          </p:cNvSpPr>
          <p:nvPr/>
        </p:nvSpPr>
        <p:spPr>
          <a:xfrm>
            <a:off x="8601075" y="2085975"/>
            <a:ext cx="2857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4000"/>
              </a:lnSpc>
              <a:buNone/>
              <a:defRPr sz="46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rPr>
              <a:t>TUIN</a:t>
            </a:r>
          </a:p>
        </p:txBody>
      </p:sp>
      <p:sp>
        <p:nvSpPr>
          <p:cNvPr id="8" name="title-image-hint">
            <a:extLst>
              <a:ext uri="{FF2B5EF4-FFF2-40B4-BE49-F238E27FC236}">
                <a16:creationId xmlns:a16="http://schemas.microsoft.com/office/drawing/2014/main" id="{403F5D43-0DAA-5CDE-84F2-AF4326140909}"/>
              </a:ext>
            </a:extLst>
          </p:cNvPr>
          <p:cNvSpPr>
            <a:spLocks noGrp="1"/>
          </p:cNvSpPr>
          <p:nvPr/>
        </p:nvSpPr>
        <p:spPr>
          <a:xfrm>
            <a:off x="8620125" y="3028950"/>
            <a:ext cx="28194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4000"/>
              </a:lnSpc>
              <a:buNone/>
              <a:defRPr sz="1425" b="0" i="1">
                <a:solidFill>
                  <a:srgbClr val="173C2D"/>
                </a:solidFill>
                <a:latin typeface="Aptos"/>
                <a:ea typeface="Aptos"/>
                <a:cs typeface="Aptos"/>
              </a:defRPr>
            </a:pPr>
            <a:r>
              <a:rPr sz="1425" b="0" i="1">
                <a:solidFill>
                  <a:srgbClr val="173C2D"/>
                </a:solidFill>
                <a:latin typeface="Aptos"/>
                <a:ea typeface="Aptos"/>
                <a:cs typeface="Aptos"/>
              </a:rPr>
              <a:t>ruimte voor één sterk</a:t>
            </a:r>
          </a:p>
          <a:p>
            <a:pPr algn="ctr">
              <a:lnSpc>
                <a:spcPct val="114000"/>
              </a:lnSpc>
              <a:buNone/>
              <a:defRPr sz="1425" b="0" i="1">
                <a:solidFill>
                  <a:srgbClr val="173C2D"/>
                </a:solidFill>
                <a:latin typeface="Aptos"/>
                <a:ea typeface="Aptos"/>
                <a:cs typeface="Aptos"/>
              </a:defRPr>
            </a:pPr>
            <a:r>
              <a:rPr sz="1425" b="0" i="1">
                <a:solidFill>
                  <a:srgbClr val="173C2D"/>
                </a:solidFill>
                <a:latin typeface="Aptos"/>
                <a:ea typeface="Aptos"/>
                <a:cs typeface="Aptos"/>
              </a:rPr>
              <a:t>beeld uit je eigen tuin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1A920EF-72E2-140E-0E3F-4F545400F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880" y="3548"/>
            <a:ext cx="6048696" cy="685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8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-accent-bar">
            <a:extLst>
              <a:ext uri="{FF2B5EF4-FFF2-40B4-BE49-F238E27FC236}">
                <a16:creationId xmlns:a16="http://schemas.microsoft.com/office/drawing/2014/main" id="{73304718-F96C-4A0A-9C96-96E3097BF7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itle-main">
            <a:extLst>
              <a:ext uri="{FF2B5EF4-FFF2-40B4-BE49-F238E27FC236}">
                <a16:creationId xmlns:a16="http://schemas.microsoft.com/office/drawing/2014/main" id="{27546EEC-CF55-4D19-BF6C-088C1FD354BD}"/>
              </a:ext>
            </a:extLst>
          </p:cNvPr>
          <p:cNvSpPr>
            <a:spLocks noGrp="1"/>
          </p:cNvSpPr>
          <p:nvPr/>
        </p:nvSpPr>
        <p:spPr>
          <a:xfrm>
            <a:off x="647700" y="1352550"/>
            <a:ext cx="6715125" cy="204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6000"/>
              </a:lnSpc>
              <a:buNone/>
              <a:def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EEN TUIN IS</a:t>
            </a:r>
          </a:p>
          <a:p>
            <a:pPr algn="l">
              <a:lnSpc>
                <a:spcPct val="86000"/>
              </a:lnSpc>
              <a:buNone/>
              <a:def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57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GEEN EILAND.</a:t>
            </a:r>
          </a:p>
        </p:txBody>
      </p:sp>
      <p:sp>
        <p:nvSpPr>
          <p:cNvPr id="4" name="title-rule">
            <a:extLst>
              <a:ext uri="{FF2B5EF4-FFF2-40B4-BE49-F238E27FC236}">
                <a16:creationId xmlns:a16="http://schemas.microsoft.com/office/drawing/2014/main" id="{FBF02021-FFE8-437A-B190-CBFD6626C30A}"/>
              </a:ext>
            </a:extLst>
          </p:cNvPr>
          <p:cNvSpPr>
            <a:spLocks noGrp="1"/>
          </p:cNvSpPr>
          <p:nvPr/>
        </p:nvSpPr>
        <p:spPr>
          <a:xfrm>
            <a:off x="685800" y="3733800"/>
            <a:ext cx="1009650" cy="0"/>
          </a:xfrm>
          <a:prstGeom prst="line">
            <a:avLst/>
          </a:prstGeom>
          <a:noFill/>
          <a:ln w="57150">
            <a:solidFill>
              <a:srgbClr val="D36E4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title-sub">
            <a:extLst>
              <a:ext uri="{FF2B5EF4-FFF2-40B4-BE49-F238E27FC236}">
                <a16:creationId xmlns:a16="http://schemas.microsoft.com/office/drawing/2014/main" id="{37842A91-F23C-47E9-801D-1A0413364D24}"/>
              </a:ext>
            </a:extLst>
          </p:cNvPr>
          <p:cNvSpPr>
            <a:spLocks noGrp="1"/>
          </p:cNvSpPr>
          <p:nvPr/>
        </p:nvSpPr>
        <p:spPr>
          <a:xfrm>
            <a:off x="666750" y="4057650"/>
            <a:ext cx="4476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De tuin als schakel</a:t>
            </a:r>
          </a:p>
          <a:p>
            <a:pPr algn="l">
              <a:lnSpc>
                <a:spcPct val="102000"/>
              </a:lnSpc>
              <a:buNone/>
              <a:def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tussen buurt en woning</a:t>
            </a:r>
          </a:p>
        </p:txBody>
      </p:sp>
      <p:sp>
        <p:nvSpPr>
          <p:cNvPr id="6" name="title-image-field">
            <a:extLst>
              <a:ext uri="{FF2B5EF4-FFF2-40B4-BE49-F238E27FC236}">
                <a16:creationId xmlns:a16="http://schemas.microsoft.com/office/drawing/2014/main" id="{897750E5-2E67-41DB-B7EC-4F01E1F77B89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4095750" cy="6858000"/>
          </a:xfrm>
          <a:prstGeom prst="rect">
            <a:avLst/>
          </a:prstGeom>
          <a:solidFill>
            <a:srgbClr val="CBD5C5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itle-image-word">
            <a:extLst>
              <a:ext uri="{FF2B5EF4-FFF2-40B4-BE49-F238E27FC236}">
                <a16:creationId xmlns:a16="http://schemas.microsoft.com/office/drawing/2014/main" id="{7B1B7BBD-5182-474E-81BD-2F6EAB2FE846}"/>
              </a:ext>
            </a:extLst>
          </p:cNvPr>
          <p:cNvSpPr>
            <a:spLocks noGrp="1"/>
          </p:cNvSpPr>
          <p:nvPr/>
        </p:nvSpPr>
        <p:spPr>
          <a:xfrm>
            <a:off x="8601075" y="2085975"/>
            <a:ext cx="2857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4000"/>
              </a:lnSpc>
              <a:buNone/>
              <a:defRPr sz="46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rPr>
              <a:t>TUIN</a:t>
            </a:r>
          </a:p>
        </p:txBody>
      </p:sp>
      <p:sp>
        <p:nvSpPr>
          <p:cNvPr id="8" name="title-image-hint">
            <a:extLst>
              <a:ext uri="{FF2B5EF4-FFF2-40B4-BE49-F238E27FC236}">
                <a16:creationId xmlns:a16="http://schemas.microsoft.com/office/drawing/2014/main" id="{D3CF57F0-F4BD-4393-8637-F2FE4E782132}"/>
              </a:ext>
            </a:extLst>
          </p:cNvPr>
          <p:cNvSpPr>
            <a:spLocks noGrp="1"/>
          </p:cNvSpPr>
          <p:nvPr/>
        </p:nvSpPr>
        <p:spPr>
          <a:xfrm>
            <a:off x="8620125" y="3028950"/>
            <a:ext cx="28194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4000"/>
              </a:lnSpc>
              <a:buNone/>
              <a:defRPr sz="1425" b="0" i="1">
                <a:solidFill>
                  <a:srgbClr val="173C2D"/>
                </a:solidFill>
                <a:latin typeface="Aptos"/>
                <a:ea typeface="Aptos"/>
                <a:cs typeface="Aptos"/>
              </a:defRPr>
            </a:pPr>
            <a:r>
              <a:rPr sz="1425" b="0" i="1">
                <a:solidFill>
                  <a:srgbClr val="173C2D"/>
                </a:solidFill>
                <a:latin typeface="Aptos"/>
                <a:ea typeface="Aptos"/>
                <a:cs typeface="Aptos"/>
              </a:rPr>
              <a:t>ruimte voor één sterk</a:t>
            </a:r>
          </a:p>
          <a:p>
            <a:pPr algn="ctr">
              <a:lnSpc>
                <a:spcPct val="114000"/>
              </a:lnSpc>
              <a:buNone/>
              <a:defRPr sz="1425" b="0" i="1">
                <a:solidFill>
                  <a:srgbClr val="173C2D"/>
                </a:solidFill>
                <a:latin typeface="Aptos"/>
                <a:ea typeface="Aptos"/>
                <a:cs typeface="Aptos"/>
              </a:defRPr>
            </a:pPr>
            <a:r>
              <a:rPr sz="1425" b="0" i="1">
                <a:solidFill>
                  <a:srgbClr val="173C2D"/>
                </a:solidFill>
                <a:latin typeface="Aptos"/>
                <a:ea typeface="Aptos"/>
                <a:cs typeface="Aptos"/>
              </a:rPr>
              <a:t>beeld uit je eigen tuin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E51982-173C-03D7-3FD7-A561F2197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0"/>
            <a:ext cx="5619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97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om-kicker">
            <a:extLst>
              <a:ext uri="{FF2B5EF4-FFF2-40B4-BE49-F238E27FC236}">
                <a16:creationId xmlns:a16="http://schemas.microsoft.com/office/drawing/2014/main" id="{81F9C95A-684A-4C10-B93B-F77BD2F0BE1B}"/>
              </a:ext>
            </a:extLst>
          </p:cNvPr>
          <p:cNvSpPr>
            <a:spLocks noGrp="1"/>
          </p:cNvSpPr>
          <p:nvPr/>
        </p:nvSpPr>
        <p:spPr>
          <a:xfrm>
            <a:off x="647700" y="571500"/>
            <a:ext cx="342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D36E4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D36E46"/>
                </a:solidFill>
                <a:latin typeface="Aptos"/>
                <a:ea typeface="Aptos"/>
                <a:cs typeface="Aptos"/>
              </a:rPr>
              <a:t>VAN BUURT NAAR PERCEEL</a:t>
            </a:r>
          </a:p>
        </p:txBody>
      </p:sp>
      <p:sp>
        <p:nvSpPr>
          <p:cNvPr id="2" name="zoom-title">
            <a:extLst>
              <a:ext uri="{FF2B5EF4-FFF2-40B4-BE49-F238E27FC236}">
                <a16:creationId xmlns:a16="http://schemas.microsoft.com/office/drawing/2014/main" id="{C971E11F-18D6-4B77-A897-E7277D4EC46D}"/>
              </a:ext>
            </a:extLst>
          </p:cNvPr>
          <p:cNvSpPr>
            <a:spLocks noGrp="1"/>
          </p:cNvSpPr>
          <p:nvPr/>
        </p:nvSpPr>
        <p:spPr>
          <a:xfrm>
            <a:off x="628650" y="1047750"/>
            <a:ext cx="4810125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8000"/>
              </a:lnSpc>
              <a:buNone/>
              <a:defRPr sz="480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rPr>
              <a:t>Waar stopt</a:t>
            </a:r>
          </a:p>
          <a:p>
            <a:pPr algn="l">
              <a:lnSpc>
                <a:spcPct val="88000"/>
              </a:lnSpc>
              <a:buNone/>
              <a:defRPr sz="480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rPr>
              <a:t>de buurt?</a:t>
            </a:r>
          </a:p>
        </p:txBody>
      </p:sp>
      <p:sp>
        <p:nvSpPr>
          <p:cNvPr id="3" name="zoom-rule">
            <a:extLst>
              <a:ext uri="{FF2B5EF4-FFF2-40B4-BE49-F238E27FC236}">
                <a16:creationId xmlns:a16="http://schemas.microsoft.com/office/drawing/2014/main" id="{B4BF2267-CBC4-46E1-949C-B2AB340CD958}"/>
              </a:ext>
            </a:extLst>
          </p:cNvPr>
          <p:cNvSpPr>
            <a:spLocks noGrp="1"/>
          </p:cNvSpPr>
          <p:nvPr/>
        </p:nvSpPr>
        <p:spPr>
          <a:xfrm>
            <a:off x="666750" y="2867025"/>
            <a:ext cx="904875" cy="0"/>
          </a:xfrm>
          <a:prstGeom prst="line">
            <a:avLst/>
          </a:prstGeom>
          <a:noFill/>
          <a:ln w="47625">
            <a:solidFill>
              <a:srgbClr val="D36E4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zoom-claim">
            <a:extLst>
              <a:ext uri="{FF2B5EF4-FFF2-40B4-BE49-F238E27FC236}">
                <a16:creationId xmlns:a16="http://schemas.microsoft.com/office/drawing/2014/main" id="{741FF238-0E8B-481D-B3EC-8AC3414E6857}"/>
              </a:ext>
            </a:extLst>
          </p:cNvPr>
          <p:cNvSpPr>
            <a:spLocks noGrp="1"/>
          </p:cNvSpPr>
          <p:nvPr/>
        </p:nvSpPr>
        <p:spPr>
          <a:xfrm>
            <a:off x="647700" y="3200400"/>
            <a:ext cx="44958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2400" b="0" i="0">
                <a:solidFill>
                  <a:srgbClr val="17241D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Eén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tuin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lijkt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klein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.</a:t>
            </a:r>
          </a:p>
          <a:p>
            <a:pPr algn="l">
              <a:lnSpc>
                <a:spcPct val="102000"/>
              </a:lnSpc>
              <a:buNone/>
              <a:defRPr sz="2400" b="0" i="0">
                <a:solidFill>
                  <a:srgbClr val="17241D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Honderden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tuinen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samen</a:t>
            </a:r>
            <a:endParaRPr sz="2400" b="0" i="0" dirty="0">
              <a:solidFill>
                <a:srgbClr val="17241D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lnSpc>
                <a:spcPct val="102000"/>
              </a:lnSpc>
              <a:buNone/>
              <a:defRPr sz="2400" b="0" i="0">
                <a:solidFill>
                  <a:srgbClr val="17241D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zijn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een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400" b="0" i="0" dirty="0" err="1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landschap</a:t>
            </a:r>
            <a:r>
              <a:rPr sz="2400" b="0" i="0" dirty="0">
                <a:solidFill>
                  <a:srgbClr val="17241D"/>
                </a:solidFill>
                <a:latin typeface="Aptos Display"/>
                <a:ea typeface="Aptos Display"/>
                <a:cs typeface="Aptos Display"/>
              </a:rPr>
              <a:t>.</a:t>
            </a:r>
          </a:p>
        </p:txBody>
      </p:sp>
      <p:sp>
        <p:nvSpPr>
          <p:cNvPr id="5" name="zoom-neighborhood">
            <a:extLst>
              <a:ext uri="{FF2B5EF4-FFF2-40B4-BE49-F238E27FC236}">
                <a16:creationId xmlns:a16="http://schemas.microsoft.com/office/drawing/2014/main" id="{A1E5AD1C-252B-49CD-8BF8-BDD0230D07C1}"/>
              </a:ext>
            </a:extLst>
          </p:cNvPr>
          <p:cNvSpPr>
            <a:spLocks noGrp="1"/>
          </p:cNvSpPr>
          <p:nvPr/>
        </p:nvSpPr>
        <p:spPr>
          <a:xfrm>
            <a:off x="6496050" y="781050"/>
            <a:ext cx="4857750" cy="4857750"/>
          </a:xfrm>
          <a:prstGeom prst="roundRect">
            <a:avLst>
              <a:gd name="adj" fmla="val 4706"/>
            </a:avLst>
          </a:prstGeom>
          <a:solidFill>
            <a:srgbClr val="DEE5D9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zoom-neighborhood-label">
            <a:extLst>
              <a:ext uri="{FF2B5EF4-FFF2-40B4-BE49-F238E27FC236}">
                <a16:creationId xmlns:a16="http://schemas.microsoft.com/office/drawing/2014/main" id="{2FB77625-48AC-4DCB-8721-267091A0AC12}"/>
              </a:ext>
            </a:extLst>
          </p:cNvPr>
          <p:cNvSpPr>
            <a:spLocks noGrp="1"/>
          </p:cNvSpPr>
          <p:nvPr/>
        </p:nvSpPr>
        <p:spPr>
          <a:xfrm>
            <a:off x="6819900" y="1066800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71806A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71806A"/>
                </a:solidFill>
                <a:latin typeface="Aptos"/>
                <a:ea typeface="Aptos"/>
                <a:cs typeface="Aptos"/>
              </a:rPr>
              <a:t>BUURT</a:t>
            </a:r>
          </a:p>
        </p:txBody>
      </p:sp>
      <p:sp>
        <p:nvSpPr>
          <p:cNvPr id="7" name="zoom-garden">
            <a:extLst>
              <a:ext uri="{FF2B5EF4-FFF2-40B4-BE49-F238E27FC236}">
                <a16:creationId xmlns:a16="http://schemas.microsoft.com/office/drawing/2014/main" id="{4F689ECD-5A97-4EB6-8E9A-8A98D6E258DA}"/>
              </a:ext>
            </a:extLst>
          </p:cNvPr>
          <p:cNvSpPr>
            <a:spLocks noGrp="1"/>
          </p:cNvSpPr>
          <p:nvPr/>
        </p:nvSpPr>
        <p:spPr>
          <a:xfrm>
            <a:off x="7219950" y="1600200"/>
            <a:ext cx="3381375" cy="3238500"/>
          </a:xfrm>
          <a:prstGeom prst="roundRect">
            <a:avLst>
              <a:gd name="adj" fmla="val 5882"/>
            </a:avLst>
          </a:prstGeom>
          <a:solidFill>
            <a:srgbClr val="CBD5C5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zoom-garden-label">
            <a:extLst>
              <a:ext uri="{FF2B5EF4-FFF2-40B4-BE49-F238E27FC236}">
                <a16:creationId xmlns:a16="http://schemas.microsoft.com/office/drawing/2014/main" id="{C7D92301-799B-4962-8F60-A3CEA1BBA843}"/>
              </a:ext>
            </a:extLst>
          </p:cNvPr>
          <p:cNvSpPr>
            <a:spLocks noGrp="1"/>
          </p:cNvSpPr>
          <p:nvPr/>
        </p:nvSpPr>
        <p:spPr>
          <a:xfrm>
            <a:off x="7524750" y="188595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173C2D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173C2D"/>
                </a:solidFill>
                <a:latin typeface="Aptos"/>
                <a:ea typeface="Aptos"/>
                <a:cs typeface="Aptos"/>
              </a:rPr>
              <a:t>TUIN</a:t>
            </a:r>
          </a:p>
        </p:txBody>
      </p:sp>
      <p:sp>
        <p:nvSpPr>
          <p:cNvPr id="9" name="zoom-house">
            <a:extLst>
              <a:ext uri="{FF2B5EF4-FFF2-40B4-BE49-F238E27FC236}">
                <a16:creationId xmlns:a16="http://schemas.microsoft.com/office/drawing/2014/main" id="{6AEBB91A-DF07-4780-B0DA-B71154107D2E}"/>
              </a:ext>
            </a:extLst>
          </p:cNvPr>
          <p:cNvSpPr>
            <a:spLocks noGrp="1"/>
          </p:cNvSpPr>
          <p:nvPr/>
        </p:nvSpPr>
        <p:spPr>
          <a:xfrm>
            <a:off x="8039100" y="2524125"/>
            <a:ext cx="1743075" cy="1381125"/>
          </a:xfrm>
          <a:prstGeom prst="roundRect">
            <a:avLst>
              <a:gd name="adj" fmla="val 9655"/>
            </a:avLst>
          </a:prstGeom>
          <a:solidFill>
            <a:srgbClr val="173C2D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zoom-house-label">
            <a:extLst>
              <a:ext uri="{FF2B5EF4-FFF2-40B4-BE49-F238E27FC236}">
                <a16:creationId xmlns:a16="http://schemas.microsoft.com/office/drawing/2014/main" id="{D6F992EF-5806-45EE-9346-C0253F3FE58B}"/>
              </a:ext>
            </a:extLst>
          </p:cNvPr>
          <p:cNvSpPr>
            <a:spLocks noGrp="1"/>
          </p:cNvSpPr>
          <p:nvPr/>
        </p:nvSpPr>
        <p:spPr>
          <a:xfrm>
            <a:off x="8239125" y="3038475"/>
            <a:ext cx="133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94000"/>
              </a:lnSpc>
              <a:buNone/>
              <a:defRPr sz="1500" b="1" i="0">
                <a:solidFill>
                  <a:srgbClr val="F4F0E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4F0E6"/>
                </a:solidFill>
                <a:latin typeface="Aptos"/>
                <a:ea typeface="Aptos"/>
                <a:cs typeface="Aptos"/>
              </a:rPr>
              <a:t>WONING</a:t>
            </a:r>
          </a:p>
        </p:txBody>
      </p:sp>
      <p:sp>
        <p:nvSpPr>
          <p:cNvPr id="11" name="zoom-caption">
            <a:extLst>
              <a:ext uri="{FF2B5EF4-FFF2-40B4-BE49-F238E27FC236}">
                <a16:creationId xmlns:a16="http://schemas.microsoft.com/office/drawing/2014/main" id="{2F9555C0-6CAC-4FA7-9E5A-CEBE16EC7AF9}"/>
              </a:ext>
            </a:extLst>
          </p:cNvPr>
          <p:cNvSpPr>
            <a:spLocks noGrp="1"/>
          </p:cNvSpPr>
          <p:nvPr/>
        </p:nvSpPr>
        <p:spPr>
          <a:xfrm>
            <a:off x="7239000" y="5105400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4000"/>
              </a:lnSpc>
              <a:buNone/>
              <a:defRPr sz="1275" b="0" i="1">
                <a:solidFill>
                  <a:srgbClr val="173C2D"/>
                </a:solidFill>
                <a:latin typeface="Aptos"/>
                <a:ea typeface="Aptos"/>
                <a:cs typeface="Aptos"/>
              </a:defRPr>
            </a:pPr>
            <a:endParaRPr sz="1275" b="0" i="1" dirty="0">
              <a:solidFill>
                <a:srgbClr val="173C2D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0290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nect-left-field">
            <a:extLst>
              <a:ext uri="{FF2B5EF4-FFF2-40B4-BE49-F238E27FC236}">
                <a16:creationId xmlns:a16="http://schemas.microsoft.com/office/drawing/2014/main" id="{C70EF028-FD81-4013-92D2-873437C8A1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219700" cy="6858000"/>
          </a:xfrm>
          <a:prstGeom prst="rect">
            <a:avLst/>
          </a:prstGeom>
          <a:solidFill>
            <a:srgbClr val="173C2D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" name="connect-accent">
            <a:extLst>
              <a:ext uri="{FF2B5EF4-FFF2-40B4-BE49-F238E27FC236}">
                <a16:creationId xmlns:a16="http://schemas.microsoft.com/office/drawing/2014/main" id="{4245FBD2-8032-4504-847D-99AD671215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connect-counter">
            <a:extLst>
              <a:ext uri="{FF2B5EF4-FFF2-40B4-BE49-F238E27FC236}">
                <a16:creationId xmlns:a16="http://schemas.microsoft.com/office/drawing/2014/main" id="{89EDA072-6F87-474F-8C84-B4ED86653F1C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CBD5C5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BD5C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4" name="connect-v">
            <a:extLst>
              <a:ext uri="{FF2B5EF4-FFF2-40B4-BE49-F238E27FC236}">
                <a16:creationId xmlns:a16="http://schemas.microsoft.com/office/drawing/2014/main" id="{05478356-D8A9-4F01-BC89-C45C4C46200E}"/>
              </a:ext>
            </a:extLst>
          </p:cNvPr>
          <p:cNvSpPr>
            <a:spLocks noGrp="1"/>
          </p:cNvSpPr>
          <p:nvPr/>
        </p:nvSpPr>
        <p:spPr>
          <a:xfrm>
            <a:off x="600075" y="990600"/>
            <a:ext cx="1352550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0000"/>
              </a:lnSpc>
              <a:buNone/>
              <a:def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defRPr>
            </a:pPr>
            <a:r>
              <a: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rPr>
              <a:t>V</a:t>
            </a:r>
          </a:p>
        </p:txBody>
      </p:sp>
      <p:sp>
        <p:nvSpPr>
          <p:cNvPr id="5" name="connect-title">
            <a:extLst>
              <a:ext uri="{FF2B5EF4-FFF2-40B4-BE49-F238E27FC236}">
                <a16:creationId xmlns:a16="http://schemas.microsoft.com/office/drawing/2014/main" id="{C4D8F25A-0F6B-455E-B429-80846B93BA15}"/>
              </a:ext>
            </a:extLst>
          </p:cNvPr>
          <p:cNvSpPr>
            <a:spLocks noGrp="1"/>
          </p:cNvSpPr>
          <p:nvPr/>
        </p:nvSpPr>
        <p:spPr>
          <a:xfrm>
            <a:off x="628650" y="2428875"/>
            <a:ext cx="4286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VERBINDEN</a:t>
            </a:r>
          </a:p>
        </p:txBody>
      </p:sp>
      <p:sp>
        <p:nvSpPr>
          <p:cNvPr id="6" name="connect-rule">
            <a:extLst>
              <a:ext uri="{FF2B5EF4-FFF2-40B4-BE49-F238E27FC236}">
                <a16:creationId xmlns:a16="http://schemas.microsoft.com/office/drawing/2014/main" id="{BD7DA637-2806-4B96-9EBE-57876DB06FB3}"/>
              </a:ext>
            </a:extLst>
          </p:cNvPr>
          <p:cNvSpPr>
            <a:spLocks noGrp="1"/>
          </p:cNvSpPr>
          <p:nvPr/>
        </p:nvSpPr>
        <p:spPr>
          <a:xfrm>
            <a:off x="628650" y="3409950"/>
            <a:ext cx="876300" cy="0"/>
          </a:xfrm>
          <a:prstGeom prst="line">
            <a:avLst/>
          </a:prstGeom>
          <a:noFill/>
          <a:ln w="47625">
            <a:solidFill>
              <a:srgbClr val="D36E4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connect-claim">
            <a:extLst>
              <a:ext uri="{FF2B5EF4-FFF2-40B4-BE49-F238E27FC236}">
                <a16:creationId xmlns:a16="http://schemas.microsoft.com/office/drawing/2014/main" id="{4B079052-61DC-4AEF-8041-8E5A17C91ACC}"/>
              </a:ext>
            </a:extLst>
          </p:cNvPr>
          <p:cNvSpPr>
            <a:spLocks noGrp="1"/>
          </p:cNvSpPr>
          <p:nvPr/>
        </p:nvSpPr>
        <p:spPr>
          <a:xfrm>
            <a:off x="628650" y="3667125"/>
            <a:ext cx="37909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Natuur heeft niet alleen groen nodig. Ze moet er ook geraken.</a:t>
            </a:r>
          </a:p>
        </p:txBody>
      </p:sp>
      <p:sp>
        <p:nvSpPr>
          <p:cNvPr id="14" name="slide-number-3">
            <a:extLst>
              <a:ext uri="{FF2B5EF4-FFF2-40B4-BE49-F238E27FC236}">
                <a16:creationId xmlns:a16="http://schemas.microsoft.com/office/drawing/2014/main" id="{B817D49E-1052-4B43-9553-251F82D4BA80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42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94000"/>
              </a:lnSpc>
              <a:buNone/>
              <a:defRPr sz="900" b="1" i="0">
                <a:solidFill>
                  <a:srgbClr val="71806A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71806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pic>
        <p:nvPicPr>
          <p:cNvPr id="26" name="Afbeelding 25"/>
          <p:cNvPicPr>
            <a:picLocks noChangeAspect="1"/>
          </p:cNvPicPr>
          <p:nvPr/>
        </p:nvPicPr>
        <p:blipFill>
          <a:blip r:embed="rId3"/>
          <a:srcRect t="137" b="137"/>
          <a:stretch>
            <a:fillRect/>
          </a:stretch>
        </p:blipFill>
        <p:spPr>
          <a:xfrm>
            <a:off x="5219700" y="0"/>
            <a:ext cx="7844779" cy="771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46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vary-left-field">
            <a:extLst>
              <a:ext uri="{FF2B5EF4-FFF2-40B4-BE49-F238E27FC236}">
                <a16:creationId xmlns:a16="http://schemas.microsoft.com/office/drawing/2014/main" id="{5CBA74D1-219B-4792-8268-EC21F96DE8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219700" cy="6858000"/>
          </a:xfrm>
          <a:prstGeom prst="rect">
            <a:avLst/>
          </a:prstGeom>
          <a:solidFill>
            <a:srgbClr val="173C2D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" name="vary-accent">
            <a:extLst>
              <a:ext uri="{FF2B5EF4-FFF2-40B4-BE49-F238E27FC236}">
                <a16:creationId xmlns:a16="http://schemas.microsoft.com/office/drawing/2014/main" id="{6C8A4B06-35FD-40AB-BB43-EF67B5707E3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vary-counter">
            <a:extLst>
              <a:ext uri="{FF2B5EF4-FFF2-40B4-BE49-F238E27FC236}">
                <a16:creationId xmlns:a16="http://schemas.microsoft.com/office/drawing/2014/main" id="{5DBA4456-592D-413E-A38D-90F7DF87D662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CBD5C5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BD5C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4" name="vary-v">
            <a:extLst>
              <a:ext uri="{FF2B5EF4-FFF2-40B4-BE49-F238E27FC236}">
                <a16:creationId xmlns:a16="http://schemas.microsoft.com/office/drawing/2014/main" id="{EB2293BF-BE31-4E18-86E9-150447D49952}"/>
              </a:ext>
            </a:extLst>
          </p:cNvPr>
          <p:cNvSpPr>
            <a:spLocks noGrp="1"/>
          </p:cNvSpPr>
          <p:nvPr/>
        </p:nvSpPr>
        <p:spPr>
          <a:xfrm>
            <a:off x="600075" y="990600"/>
            <a:ext cx="1352550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0000"/>
              </a:lnSpc>
              <a:buNone/>
              <a:def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defRPr>
            </a:pPr>
            <a:r>
              <a: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rPr>
              <a:t>V</a:t>
            </a:r>
          </a:p>
        </p:txBody>
      </p:sp>
      <p:sp>
        <p:nvSpPr>
          <p:cNvPr id="5" name="vary-title">
            <a:extLst>
              <a:ext uri="{FF2B5EF4-FFF2-40B4-BE49-F238E27FC236}">
                <a16:creationId xmlns:a16="http://schemas.microsoft.com/office/drawing/2014/main" id="{8546F954-E9E4-46D9-BCCF-394A3D1DA4D4}"/>
              </a:ext>
            </a:extLst>
          </p:cNvPr>
          <p:cNvSpPr>
            <a:spLocks noGrp="1"/>
          </p:cNvSpPr>
          <p:nvPr/>
        </p:nvSpPr>
        <p:spPr>
          <a:xfrm>
            <a:off x="628650" y="2428875"/>
            <a:ext cx="4286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VARIËREN</a:t>
            </a:r>
          </a:p>
        </p:txBody>
      </p:sp>
      <p:sp>
        <p:nvSpPr>
          <p:cNvPr id="6" name="vary-rule">
            <a:extLst>
              <a:ext uri="{FF2B5EF4-FFF2-40B4-BE49-F238E27FC236}">
                <a16:creationId xmlns:a16="http://schemas.microsoft.com/office/drawing/2014/main" id="{FCC26384-D5C1-459F-B47A-3A372A35A636}"/>
              </a:ext>
            </a:extLst>
          </p:cNvPr>
          <p:cNvSpPr>
            <a:spLocks noGrp="1"/>
          </p:cNvSpPr>
          <p:nvPr/>
        </p:nvSpPr>
        <p:spPr>
          <a:xfrm>
            <a:off x="628650" y="3409950"/>
            <a:ext cx="876300" cy="0"/>
          </a:xfrm>
          <a:prstGeom prst="line">
            <a:avLst/>
          </a:prstGeom>
          <a:noFill/>
          <a:ln w="47625">
            <a:solidFill>
              <a:srgbClr val="D36E4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vary-claim">
            <a:extLst>
              <a:ext uri="{FF2B5EF4-FFF2-40B4-BE49-F238E27FC236}">
                <a16:creationId xmlns:a16="http://schemas.microsoft.com/office/drawing/2014/main" id="{2857196D-258F-413F-AF91-A53DC1B49D73}"/>
              </a:ext>
            </a:extLst>
          </p:cNvPr>
          <p:cNvSpPr>
            <a:spLocks noGrp="1"/>
          </p:cNvSpPr>
          <p:nvPr/>
        </p:nvSpPr>
        <p:spPr>
          <a:xfrm>
            <a:off x="628650" y="3743325"/>
            <a:ext cx="4229100" cy="23231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5000" lnSpcReduction="20000"/>
          </a:bodyPr>
          <a:lstStyle/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4200" b="1" i="0" dirty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BOOM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4200" b="1" i="0" dirty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STRUIK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4200" b="1" i="0" dirty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PLANT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4200" b="1" i="0" dirty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KRUID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endParaRPr lang="nl-NL" sz="4200" b="1" dirty="0">
              <a:solidFill>
                <a:srgbClr val="F4F0E6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4200" b="1" i="0" dirty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Groen is niet automatisch </a:t>
            </a:r>
            <a:r>
              <a:rPr lang="nl-NL" sz="4200" b="1" i="0" dirty="0" err="1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biodivers</a:t>
            </a:r>
            <a:r>
              <a:rPr lang="nl-NL" sz="4200" b="1" i="0" dirty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 groen.</a:t>
            </a:r>
          </a:p>
          <a:p>
            <a:pPr algn="l">
              <a:lnSpc>
                <a:spcPct val="104000"/>
              </a:lnSpc>
              <a:buNone/>
              <a:defRPr sz="2025" b="0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endParaRPr lang="nl-NL" sz="2025" b="0" i="0" dirty="0">
              <a:solidFill>
                <a:srgbClr val="F4F0E6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8" name="vary-image-frame">
            <a:extLst>
              <a:ext uri="{FF2B5EF4-FFF2-40B4-BE49-F238E27FC236}">
                <a16:creationId xmlns:a16="http://schemas.microsoft.com/office/drawing/2014/main" id="{A46D5F14-99B1-45AA-AD1F-37AD0401EA8F}"/>
              </a:ext>
            </a:extLst>
          </p:cNvPr>
          <p:cNvSpPr>
            <a:spLocks noGrp="1"/>
          </p:cNvSpPr>
          <p:nvPr/>
        </p:nvSpPr>
        <p:spPr>
          <a:xfrm>
            <a:off x="5219700" y="0"/>
            <a:ext cx="6972300" cy="6858000"/>
          </a:xfrm>
          <a:prstGeom prst="rect">
            <a:avLst/>
          </a:prstGeom>
          <a:solidFill>
            <a:srgbClr val="DEE5D9"/>
          </a:solidFill>
          <a:ln w="0">
            <a:noFill/>
            <a:prstDash val="solid"/>
          </a:ln>
        </p:spPr>
        <p:txBody>
          <a:bodyPr/>
          <a:lstStyle/>
          <a:p>
            <a:endParaRPr lang="nl-NL" dirty="0"/>
          </a:p>
        </p:txBody>
      </p:sp>
      <p:sp>
        <p:nvSpPr>
          <p:cNvPr id="10" name="vary-image-words">
            <a:extLst>
              <a:ext uri="{FF2B5EF4-FFF2-40B4-BE49-F238E27FC236}">
                <a16:creationId xmlns:a16="http://schemas.microsoft.com/office/drawing/2014/main" id="{F7B749D9-6C34-405A-942F-A3884F5DFE75}"/>
              </a:ext>
            </a:extLst>
          </p:cNvPr>
          <p:cNvSpPr>
            <a:spLocks noGrp="1"/>
          </p:cNvSpPr>
          <p:nvPr/>
        </p:nvSpPr>
        <p:spPr>
          <a:xfrm>
            <a:off x="5867400" y="1447800"/>
            <a:ext cx="5314950" cy="3390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endParaRPr sz="3750" b="1" i="0" dirty="0">
              <a:solidFill>
                <a:srgbClr val="173C2D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4" name="slide-number-4">
            <a:extLst>
              <a:ext uri="{FF2B5EF4-FFF2-40B4-BE49-F238E27FC236}">
                <a16:creationId xmlns:a16="http://schemas.microsoft.com/office/drawing/2014/main" id="{F5ED6A81-A2CE-4FF5-9BA0-89E8E42F0E7F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42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94000"/>
              </a:lnSpc>
              <a:buNone/>
              <a:defRPr sz="900" b="1" i="0">
                <a:solidFill>
                  <a:srgbClr val="71806A"/>
                </a:solidFill>
                <a:latin typeface="Aptos"/>
                <a:ea typeface="Aptos"/>
                <a:cs typeface="Aptos"/>
              </a:defRPr>
            </a:pPr>
            <a:endParaRPr sz="900" b="1" i="0" dirty="0">
              <a:solidFill>
                <a:srgbClr val="71806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0696BBE-6D1E-2269-9FD5-33120A9FE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42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ow-left-field">
            <a:extLst>
              <a:ext uri="{FF2B5EF4-FFF2-40B4-BE49-F238E27FC236}">
                <a16:creationId xmlns:a16="http://schemas.microsoft.com/office/drawing/2014/main" id="{D14748A4-62D0-46D0-B802-5B432DC3904D}"/>
              </a:ext>
            </a:extLst>
          </p:cNvPr>
          <p:cNvSpPr>
            <a:spLocks noGrp="1"/>
          </p:cNvSpPr>
          <p:nvPr/>
        </p:nvSpPr>
        <p:spPr>
          <a:xfrm>
            <a:off x="0" y="-28574"/>
            <a:ext cx="5219700" cy="6895024"/>
          </a:xfrm>
          <a:prstGeom prst="rect">
            <a:avLst/>
          </a:prstGeom>
          <a:solidFill>
            <a:srgbClr val="173C2D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" name="slow-accent">
            <a:extLst>
              <a:ext uri="{FF2B5EF4-FFF2-40B4-BE49-F238E27FC236}">
                <a16:creationId xmlns:a16="http://schemas.microsoft.com/office/drawing/2014/main" id="{72295149-A650-4637-B514-3254F66487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slow-counter">
            <a:extLst>
              <a:ext uri="{FF2B5EF4-FFF2-40B4-BE49-F238E27FC236}">
                <a16:creationId xmlns:a16="http://schemas.microsoft.com/office/drawing/2014/main" id="{64963F10-FD48-49B5-8F2F-A8B45F186218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CBD5C5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BD5C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4" name="slow-v">
            <a:extLst>
              <a:ext uri="{FF2B5EF4-FFF2-40B4-BE49-F238E27FC236}">
                <a16:creationId xmlns:a16="http://schemas.microsoft.com/office/drawing/2014/main" id="{B2885984-4C8A-493A-9E33-37D45A64690C}"/>
              </a:ext>
            </a:extLst>
          </p:cNvPr>
          <p:cNvSpPr>
            <a:spLocks noGrp="1"/>
          </p:cNvSpPr>
          <p:nvPr/>
        </p:nvSpPr>
        <p:spPr>
          <a:xfrm>
            <a:off x="600075" y="990600"/>
            <a:ext cx="1352550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0000"/>
              </a:lnSpc>
              <a:buNone/>
              <a:def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defRPr>
            </a:pPr>
            <a:r>
              <a: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rPr>
              <a:t>V</a:t>
            </a:r>
          </a:p>
        </p:txBody>
      </p:sp>
      <p:sp>
        <p:nvSpPr>
          <p:cNvPr id="5" name="slow-title">
            <a:extLst>
              <a:ext uri="{FF2B5EF4-FFF2-40B4-BE49-F238E27FC236}">
                <a16:creationId xmlns:a16="http://schemas.microsoft.com/office/drawing/2014/main" id="{13FFBAA9-1F65-4FF8-A0C5-624BBE9E810C}"/>
              </a:ext>
            </a:extLst>
          </p:cNvPr>
          <p:cNvSpPr>
            <a:spLocks noGrp="1"/>
          </p:cNvSpPr>
          <p:nvPr/>
        </p:nvSpPr>
        <p:spPr>
          <a:xfrm>
            <a:off x="628650" y="2428875"/>
            <a:ext cx="4286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VERTRAGEN</a:t>
            </a:r>
          </a:p>
        </p:txBody>
      </p:sp>
      <p:sp>
        <p:nvSpPr>
          <p:cNvPr id="6" name="slow-rule">
            <a:extLst>
              <a:ext uri="{FF2B5EF4-FFF2-40B4-BE49-F238E27FC236}">
                <a16:creationId xmlns:a16="http://schemas.microsoft.com/office/drawing/2014/main" id="{6B961366-1FA6-4B2E-BB8B-738CB78E11D6}"/>
              </a:ext>
            </a:extLst>
          </p:cNvPr>
          <p:cNvSpPr>
            <a:spLocks noGrp="1"/>
          </p:cNvSpPr>
          <p:nvPr/>
        </p:nvSpPr>
        <p:spPr>
          <a:xfrm>
            <a:off x="628650" y="3409950"/>
            <a:ext cx="876300" cy="0"/>
          </a:xfrm>
          <a:prstGeom prst="line">
            <a:avLst/>
          </a:prstGeom>
          <a:noFill/>
          <a:ln w="47625">
            <a:solidFill>
              <a:srgbClr val="D36E4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slow-claim">
            <a:extLst>
              <a:ext uri="{FF2B5EF4-FFF2-40B4-BE49-F238E27FC236}">
                <a16:creationId xmlns:a16="http://schemas.microsoft.com/office/drawing/2014/main" id="{2C6731F2-E4B1-4D04-9451-3DAFB6B8009D}"/>
              </a:ext>
            </a:extLst>
          </p:cNvPr>
          <p:cNvSpPr>
            <a:spLocks noGrp="1"/>
          </p:cNvSpPr>
          <p:nvPr/>
        </p:nvSpPr>
        <p:spPr>
          <a:xfrm>
            <a:off x="628649" y="3667124"/>
            <a:ext cx="4061337" cy="152430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VANG OP</a:t>
            </a:r>
          </a:p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ONTHARD</a:t>
            </a:r>
          </a:p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INFILTREER</a:t>
            </a:r>
          </a:p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8" name="slow-image-frame">
            <a:extLst>
              <a:ext uri="{FF2B5EF4-FFF2-40B4-BE49-F238E27FC236}">
                <a16:creationId xmlns:a16="http://schemas.microsoft.com/office/drawing/2014/main" id="{D031662D-9460-4E50-BE6B-28950155C69D}"/>
              </a:ext>
            </a:extLst>
          </p:cNvPr>
          <p:cNvSpPr>
            <a:spLocks noGrp="1"/>
          </p:cNvSpPr>
          <p:nvPr/>
        </p:nvSpPr>
        <p:spPr>
          <a:xfrm>
            <a:off x="5219700" y="-18512"/>
            <a:ext cx="6972300" cy="6895024"/>
          </a:xfrm>
          <a:prstGeom prst="rect">
            <a:avLst/>
          </a:prstGeom>
          <a:solidFill>
            <a:srgbClr val="CBD5C5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slow-image-kicker">
            <a:extLst>
              <a:ext uri="{FF2B5EF4-FFF2-40B4-BE49-F238E27FC236}">
                <a16:creationId xmlns:a16="http://schemas.microsoft.com/office/drawing/2014/main" id="{AB5A63BB-E669-475F-ABA6-C94A2B094041}"/>
              </a:ext>
            </a:extLst>
          </p:cNvPr>
          <p:cNvSpPr>
            <a:spLocks noGrp="1"/>
          </p:cNvSpPr>
          <p:nvPr/>
        </p:nvSpPr>
        <p:spPr>
          <a:xfrm>
            <a:off x="5867400" y="314325"/>
            <a:ext cx="523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173C2D"/>
                </a:solidFill>
                <a:latin typeface="Aptos"/>
                <a:ea typeface="Aptos"/>
                <a:cs typeface="Aptos"/>
              </a:defRPr>
            </a:pPr>
            <a:r>
              <a:rPr sz="1050" b="1" i="0" dirty="0">
                <a:solidFill>
                  <a:srgbClr val="173C2D"/>
                </a:solidFill>
                <a:latin typeface="Aptos"/>
                <a:ea typeface="Aptos"/>
                <a:cs typeface="Aptos"/>
              </a:rPr>
              <a:t>VAN AFVOEREN NAAR INFILTREREN</a:t>
            </a:r>
          </a:p>
        </p:txBody>
      </p:sp>
      <p:sp>
        <p:nvSpPr>
          <p:cNvPr id="14" name="slide-number-5">
            <a:extLst>
              <a:ext uri="{FF2B5EF4-FFF2-40B4-BE49-F238E27FC236}">
                <a16:creationId xmlns:a16="http://schemas.microsoft.com/office/drawing/2014/main" id="{36C52C13-6704-4684-A3A0-4E2E80A728C2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42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94000"/>
              </a:lnSpc>
              <a:buNone/>
              <a:defRPr sz="900" b="1" i="0">
                <a:solidFill>
                  <a:srgbClr val="71806A"/>
                </a:solidFill>
                <a:latin typeface="Aptos"/>
                <a:ea typeface="Aptos"/>
                <a:cs typeface="Aptos"/>
              </a:defRPr>
            </a:pPr>
            <a:endParaRPr sz="900" b="1" i="0" dirty="0">
              <a:solidFill>
                <a:srgbClr val="71806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slow-image-words">
            <a:extLst>
              <a:ext uri="{FF2B5EF4-FFF2-40B4-BE49-F238E27FC236}">
                <a16:creationId xmlns:a16="http://schemas.microsoft.com/office/drawing/2014/main" id="{5EE4661E-053A-4900-864A-F3AD7F532A4F}"/>
              </a:ext>
            </a:extLst>
          </p:cNvPr>
          <p:cNvSpPr>
            <a:spLocks noGrp="1"/>
          </p:cNvSpPr>
          <p:nvPr/>
        </p:nvSpPr>
        <p:spPr>
          <a:xfrm>
            <a:off x="6048375" y="1495425"/>
            <a:ext cx="5314950" cy="3390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endParaRPr sz="3750" b="1" i="0" dirty="0">
              <a:solidFill>
                <a:srgbClr val="173C2D"/>
              </a:solidFill>
              <a:latin typeface="Aptos Display"/>
              <a:ea typeface="Aptos Display"/>
              <a:cs typeface="Aptos Display"/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84B05867-9A00-5DF7-1124-B505AC840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75" y="2266949"/>
            <a:ext cx="3705370" cy="459950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399F5711-5547-ABDC-2353-C3F5EDCD9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00" y="-18512"/>
            <a:ext cx="3321688" cy="442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84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tay-left-field">
            <a:extLst>
              <a:ext uri="{FF2B5EF4-FFF2-40B4-BE49-F238E27FC236}">
                <a16:creationId xmlns:a16="http://schemas.microsoft.com/office/drawing/2014/main" id="{AFCF616B-4A06-4D7A-B3F4-9774643CD6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219700" cy="6858000"/>
          </a:xfrm>
          <a:prstGeom prst="rect">
            <a:avLst/>
          </a:prstGeom>
          <a:solidFill>
            <a:srgbClr val="173C2D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" name="stay-accent">
            <a:extLst>
              <a:ext uri="{FF2B5EF4-FFF2-40B4-BE49-F238E27FC236}">
                <a16:creationId xmlns:a16="http://schemas.microsoft.com/office/drawing/2014/main" id="{7A37A032-5A59-4076-88C3-624D9C7674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stay-counter">
            <a:extLst>
              <a:ext uri="{FF2B5EF4-FFF2-40B4-BE49-F238E27FC236}">
                <a16:creationId xmlns:a16="http://schemas.microsoft.com/office/drawing/2014/main" id="{71693710-2552-4E0E-8C05-E20DBA6DD530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685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CBD5C5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BD5C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4" name="stay-v">
            <a:extLst>
              <a:ext uri="{FF2B5EF4-FFF2-40B4-BE49-F238E27FC236}">
                <a16:creationId xmlns:a16="http://schemas.microsoft.com/office/drawing/2014/main" id="{1483D241-BEC3-43C9-9A89-B8267F153283}"/>
              </a:ext>
            </a:extLst>
          </p:cNvPr>
          <p:cNvSpPr>
            <a:spLocks noGrp="1"/>
          </p:cNvSpPr>
          <p:nvPr/>
        </p:nvSpPr>
        <p:spPr>
          <a:xfrm>
            <a:off x="600075" y="990600"/>
            <a:ext cx="1352550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0000"/>
              </a:lnSpc>
              <a:buNone/>
              <a:def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defRPr>
            </a:pPr>
            <a:r>
              <a:rPr sz="9450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rPr>
              <a:t>V</a:t>
            </a:r>
          </a:p>
        </p:txBody>
      </p:sp>
      <p:sp>
        <p:nvSpPr>
          <p:cNvPr id="5" name="stay-title">
            <a:extLst>
              <a:ext uri="{FF2B5EF4-FFF2-40B4-BE49-F238E27FC236}">
                <a16:creationId xmlns:a16="http://schemas.microsoft.com/office/drawing/2014/main" id="{789F5E18-BB64-4193-A15E-F7443C2657CB}"/>
              </a:ext>
            </a:extLst>
          </p:cNvPr>
          <p:cNvSpPr>
            <a:spLocks noGrp="1"/>
          </p:cNvSpPr>
          <p:nvPr/>
        </p:nvSpPr>
        <p:spPr>
          <a:xfrm>
            <a:off x="628650" y="2428875"/>
            <a:ext cx="4286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VERBLIJVEN</a:t>
            </a:r>
          </a:p>
        </p:txBody>
      </p:sp>
      <p:sp>
        <p:nvSpPr>
          <p:cNvPr id="6" name="stay-rule">
            <a:extLst>
              <a:ext uri="{FF2B5EF4-FFF2-40B4-BE49-F238E27FC236}">
                <a16:creationId xmlns:a16="http://schemas.microsoft.com/office/drawing/2014/main" id="{07CF87B6-ED9B-4BE2-A293-12EF55DF29CA}"/>
              </a:ext>
            </a:extLst>
          </p:cNvPr>
          <p:cNvSpPr>
            <a:spLocks noGrp="1"/>
          </p:cNvSpPr>
          <p:nvPr/>
        </p:nvSpPr>
        <p:spPr>
          <a:xfrm>
            <a:off x="628650" y="3409950"/>
            <a:ext cx="876300" cy="0"/>
          </a:xfrm>
          <a:prstGeom prst="line">
            <a:avLst/>
          </a:prstGeom>
          <a:noFill/>
          <a:ln w="47625">
            <a:solidFill>
              <a:srgbClr val="D36E46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stay-claim">
            <a:extLst>
              <a:ext uri="{FF2B5EF4-FFF2-40B4-BE49-F238E27FC236}">
                <a16:creationId xmlns:a16="http://schemas.microsoft.com/office/drawing/2014/main" id="{50CA8107-9462-4D1E-A0FD-E152E96AD8F1}"/>
              </a:ext>
            </a:extLst>
          </p:cNvPr>
          <p:cNvSpPr>
            <a:spLocks noGrp="1"/>
          </p:cNvSpPr>
          <p:nvPr/>
        </p:nvSpPr>
        <p:spPr>
          <a:xfrm>
            <a:off x="628650" y="3738561"/>
            <a:ext cx="4500643" cy="22002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VOEDSEL</a:t>
            </a:r>
          </a:p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SCHUILEN</a:t>
            </a:r>
          </a:p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VOORTPLANTING</a:t>
            </a:r>
            <a:b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br>
              <a:rPr lang="nl-NL" sz="2400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endParaRPr lang="nl-NL" sz="2400" b="1" dirty="0">
              <a:solidFill>
                <a:schemeClr val="bg1"/>
              </a:solidFill>
              <a:latin typeface="Aptos Display"/>
              <a:ea typeface="Aptos Display"/>
              <a:cs typeface="Aptos Display"/>
            </a:endParaRPr>
          </a:p>
          <a:p>
            <a:pPr>
              <a:lnSpc>
                <a:spcPct val="98000"/>
              </a:lnSpc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endParaRPr sz="2025" b="0" i="0" dirty="0">
              <a:solidFill>
                <a:srgbClr val="F4F0E6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8" name="stay-image-frame">
            <a:extLst>
              <a:ext uri="{FF2B5EF4-FFF2-40B4-BE49-F238E27FC236}">
                <a16:creationId xmlns:a16="http://schemas.microsoft.com/office/drawing/2014/main" id="{E05A3D45-CA79-4D6D-92ED-72E682CFABB2}"/>
              </a:ext>
            </a:extLst>
          </p:cNvPr>
          <p:cNvSpPr>
            <a:spLocks noGrp="1"/>
          </p:cNvSpPr>
          <p:nvPr/>
        </p:nvSpPr>
        <p:spPr>
          <a:xfrm>
            <a:off x="5219700" y="0"/>
            <a:ext cx="6972300" cy="6858000"/>
          </a:xfrm>
          <a:prstGeom prst="rect">
            <a:avLst/>
          </a:prstGeom>
          <a:solidFill>
            <a:srgbClr val="DEE5D9"/>
          </a:solidFill>
          <a:ln w="0">
            <a:noFill/>
            <a:prstDash val="solid"/>
          </a:ln>
        </p:spPr>
        <p:txBody>
          <a:bodyPr/>
          <a:lstStyle/>
          <a:p>
            <a:endParaRPr lang="nl-NL" dirty="0"/>
          </a:p>
        </p:txBody>
      </p:sp>
      <p:sp>
        <p:nvSpPr>
          <p:cNvPr id="10" name="stay-image-words">
            <a:extLst>
              <a:ext uri="{FF2B5EF4-FFF2-40B4-BE49-F238E27FC236}">
                <a16:creationId xmlns:a16="http://schemas.microsoft.com/office/drawing/2014/main" id="{7B11EDB9-3448-47F0-A6AE-F564EB2E1BFD}"/>
              </a:ext>
            </a:extLst>
          </p:cNvPr>
          <p:cNvSpPr>
            <a:spLocks noGrp="1"/>
          </p:cNvSpPr>
          <p:nvPr/>
        </p:nvSpPr>
        <p:spPr>
          <a:xfrm>
            <a:off x="5524500" y="276225"/>
            <a:ext cx="5314950" cy="3390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750" b="1" i="0">
                <a:solidFill>
                  <a:srgbClr val="173C2D"/>
                </a:solidFill>
                <a:latin typeface="Aptos Display"/>
                <a:ea typeface="Aptos Display"/>
                <a:cs typeface="Aptos Display"/>
              </a:defRPr>
            </a:pPr>
            <a:endParaRPr sz="3750" b="1" i="0" dirty="0">
              <a:solidFill>
                <a:srgbClr val="173C2D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14" name="slide-number-6">
            <a:extLst>
              <a:ext uri="{FF2B5EF4-FFF2-40B4-BE49-F238E27FC236}">
                <a16:creationId xmlns:a16="http://schemas.microsoft.com/office/drawing/2014/main" id="{F4E3EE57-B048-409C-BA61-8985BAC15692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42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94000"/>
              </a:lnSpc>
              <a:buNone/>
              <a:defRPr sz="900" b="1" i="0">
                <a:solidFill>
                  <a:srgbClr val="71806A"/>
                </a:solidFill>
                <a:latin typeface="Aptos"/>
                <a:ea typeface="Aptos"/>
                <a:cs typeface="Aptos"/>
              </a:defRPr>
            </a:pPr>
            <a:endParaRPr sz="900" b="1" i="0" dirty="0">
              <a:solidFill>
                <a:srgbClr val="71806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2BC4150-7F6C-928E-1A4D-BA97946D1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150" y="0"/>
            <a:ext cx="507306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4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etwork-accent">
            <a:extLst>
              <a:ext uri="{FF2B5EF4-FFF2-40B4-BE49-F238E27FC236}">
                <a16:creationId xmlns:a16="http://schemas.microsoft.com/office/drawing/2014/main" id="{6B2E118E-89A4-4B47-AD7C-8773FDE060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" name="network-kicker">
            <a:extLst>
              <a:ext uri="{FF2B5EF4-FFF2-40B4-BE49-F238E27FC236}">
                <a16:creationId xmlns:a16="http://schemas.microsoft.com/office/drawing/2014/main" id="{707E2ADE-661F-4C02-914B-E0C6E68B7AFC}"/>
              </a:ext>
            </a:extLst>
          </p:cNvPr>
          <p:cNvSpPr>
            <a:spLocks noGrp="1"/>
          </p:cNvSpPr>
          <p:nvPr/>
        </p:nvSpPr>
        <p:spPr>
          <a:xfrm>
            <a:off x="647700" y="533400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1050" b="1" i="0">
                <a:solidFill>
                  <a:srgbClr val="CBD5C5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BD5C5"/>
                </a:solidFill>
                <a:latin typeface="Aptos"/>
                <a:ea typeface="Aptos"/>
                <a:cs typeface="Aptos"/>
              </a:rPr>
              <a:t>DE KRACHT ZIT IN HET NETWERK</a:t>
            </a:r>
          </a:p>
        </p:txBody>
      </p:sp>
      <p:sp>
        <p:nvSpPr>
          <p:cNvPr id="3" name="network-title">
            <a:extLst>
              <a:ext uri="{FF2B5EF4-FFF2-40B4-BE49-F238E27FC236}">
                <a16:creationId xmlns:a16="http://schemas.microsoft.com/office/drawing/2014/main" id="{C97EDE3F-7E28-409F-BBBC-2D3F7B13A603}"/>
              </a:ext>
            </a:extLst>
          </p:cNvPr>
          <p:cNvSpPr>
            <a:spLocks noGrp="1"/>
          </p:cNvSpPr>
          <p:nvPr/>
        </p:nvSpPr>
        <p:spPr>
          <a:xfrm>
            <a:off x="628650" y="1057275"/>
            <a:ext cx="77152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4275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4275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Niet de perfecte tuin</a:t>
            </a:r>
          </a:p>
          <a:p>
            <a:pPr algn="l">
              <a:lnSpc>
                <a:spcPct val="90000"/>
              </a:lnSpc>
              <a:buNone/>
              <a:defRPr sz="4275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4275" b="1" i="0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maakt het verschil.</a:t>
            </a:r>
          </a:p>
        </p:txBody>
      </p:sp>
      <p:sp>
        <p:nvSpPr>
          <p:cNvPr id="4" name="network-highlight">
            <a:extLst>
              <a:ext uri="{FF2B5EF4-FFF2-40B4-BE49-F238E27FC236}">
                <a16:creationId xmlns:a16="http://schemas.microsoft.com/office/drawing/2014/main" id="{61D4543D-404C-4E68-A34B-8F77D5DCC213}"/>
              </a:ext>
            </a:extLst>
          </p:cNvPr>
          <p:cNvSpPr>
            <a:spLocks noGrp="1"/>
          </p:cNvSpPr>
          <p:nvPr/>
        </p:nvSpPr>
        <p:spPr>
          <a:xfrm>
            <a:off x="647700" y="2457450"/>
            <a:ext cx="8667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2775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i="0">
                <a:solidFill>
                  <a:srgbClr val="D36E46"/>
                </a:solidFill>
                <a:latin typeface="Aptos Display"/>
                <a:ea typeface="Aptos Display"/>
                <a:cs typeface="Aptos Display"/>
              </a:rPr>
              <a:t>Het netwerk van tuinen doet dat.</a:t>
            </a:r>
          </a:p>
        </p:txBody>
      </p:sp>
      <p:sp>
        <p:nvSpPr>
          <p:cNvPr id="5" name="network-connector">
            <a:extLst>
              <a:ext uri="{FF2B5EF4-FFF2-40B4-BE49-F238E27FC236}">
                <a16:creationId xmlns:a16="http://schemas.microsoft.com/office/drawing/2014/main" id="{26846A1A-AA1F-4F95-B4B2-A519BA29C9AB}"/>
              </a:ext>
            </a:extLst>
          </p:cNvPr>
          <p:cNvSpPr>
            <a:spLocks noGrp="1"/>
          </p:cNvSpPr>
          <p:nvPr/>
        </p:nvSpPr>
        <p:spPr>
          <a:xfrm>
            <a:off x="1562100" y="4400550"/>
            <a:ext cx="8953500" cy="0"/>
          </a:xfrm>
          <a:prstGeom prst="line">
            <a:avLst/>
          </a:prstGeom>
          <a:noFill/>
          <a:ln w="38100">
            <a:solidFill>
              <a:srgbClr val="CBD5C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network-node-0">
            <a:extLst>
              <a:ext uri="{FF2B5EF4-FFF2-40B4-BE49-F238E27FC236}">
                <a16:creationId xmlns:a16="http://schemas.microsoft.com/office/drawing/2014/main" id="{0846C42A-5774-498F-A2AB-7138B8BF2BE6}"/>
              </a:ext>
            </a:extLst>
          </p:cNvPr>
          <p:cNvSpPr>
            <a:spLocks noGrp="1"/>
          </p:cNvSpPr>
          <p:nvPr/>
        </p:nvSpPr>
        <p:spPr>
          <a:xfrm>
            <a:off x="1333500" y="4124325"/>
            <a:ext cx="552450" cy="552450"/>
          </a:xfrm>
          <a:prstGeom prst="roundRect">
            <a:avLst>
              <a:gd name="adj" fmla="val 50000"/>
            </a:avLst>
          </a:prstGeom>
          <a:solidFill>
            <a:srgbClr val="F4F0E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network-label-0">
            <a:extLst>
              <a:ext uri="{FF2B5EF4-FFF2-40B4-BE49-F238E27FC236}">
                <a16:creationId xmlns:a16="http://schemas.microsoft.com/office/drawing/2014/main" id="{A7FFE5B7-EE67-4A4D-A3E1-1C5C3826B0AD}"/>
              </a:ext>
            </a:extLst>
          </p:cNvPr>
          <p:cNvSpPr>
            <a:spLocks noGrp="1"/>
          </p:cNvSpPr>
          <p:nvPr/>
        </p:nvSpPr>
        <p:spPr>
          <a:xfrm>
            <a:off x="952500" y="4857750"/>
            <a:ext cx="1314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4000"/>
              </a:lnSpc>
              <a:buNone/>
              <a:defRPr sz="1200" b="1" i="0">
                <a:solidFill>
                  <a:srgbClr val="F4F0E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4F0E6"/>
                </a:solidFill>
                <a:latin typeface="Aptos"/>
                <a:ea typeface="Aptos"/>
                <a:cs typeface="Aptos"/>
              </a:rPr>
              <a:t>TUIN</a:t>
            </a:r>
          </a:p>
        </p:txBody>
      </p:sp>
      <p:sp>
        <p:nvSpPr>
          <p:cNvPr id="8" name="network-node-1">
            <a:extLst>
              <a:ext uri="{FF2B5EF4-FFF2-40B4-BE49-F238E27FC236}">
                <a16:creationId xmlns:a16="http://schemas.microsoft.com/office/drawing/2014/main" id="{6B34E7BD-BD00-426B-8D3C-3E8961AA0E4C}"/>
              </a:ext>
            </a:extLst>
          </p:cNvPr>
          <p:cNvSpPr>
            <a:spLocks noGrp="1"/>
          </p:cNvSpPr>
          <p:nvPr/>
        </p:nvSpPr>
        <p:spPr>
          <a:xfrm>
            <a:off x="4095750" y="4124325"/>
            <a:ext cx="552450" cy="552450"/>
          </a:xfrm>
          <a:prstGeom prst="roundRect">
            <a:avLst>
              <a:gd name="adj" fmla="val 50000"/>
            </a:avLst>
          </a:prstGeom>
          <a:solidFill>
            <a:srgbClr val="F4F0E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network-label-1">
            <a:extLst>
              <a:ext uri="{FF2B5EF4-FFF2-40B4-BE49-F238E27FC236}">
                <a16:creationId xmlns:a16="http://schemas.microsoft.com/office/drawing/2014/main" id="{9AE4326D-9F3C-44CA-AF5B-518753F853D9}"/>
              </a:ext>
            </a:extLst>
          </p:cNvPr>
          <p:cNvSpPr>
            <a:spLocks noGrp="1"/>
          </p:cNvSpPr>
          <p:nvPr/>
        </p:nvSpPr>
        <p:spPr>
          <a:xfrm>
            <a:off x="3714750" y="4857750"/>
            <a:ext cx="1314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4000"/>
              </a:lnSpc>
              <a:buNone/>
              <a:defRPr sz="1200" b="1" i="0">
                <a:solidFill>
                  <a:srgbClr val="F4F0E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4F0E6"/>
                </a:solidFill>
                <a:latin typeface="Aptos"/>
                <a:ea typeface="Aptos"/>
                <a:cs typeface="Aptos"/>
              </a:rPr>
              <a:t>STRAAT</a:t>
            </a:r>
          </a:p>
        </p:txBody>
      </p:sp>
      <p:sp>
        <p:nvSpPr>
          <p:cNvPr id="10" name="network-node-2">
            <a:extLst>
              <a:ext uri="{FF2B5EF4-FFF2-40B4-BE49-F238E27FC236}">
                <a16:creationId xmlns:a16="http://schemas.microsoft.com/office/drawing/2014/main" id="{1F9C7057-3D32-4760-9BC9-1C3362282F81}"/>
              </a:ext>
            </a:extLst>
          </p:cNvPr>
          <p:cNvSpPr>
            <a:spLocks noGrp="1"/>
          </p:cNvSpPr>
          <p:nvPr/>
        </p:nvSpPr>
        <p:spPr>
          <a:xfrm>
            <a:off x="6858000" y="4124325"/>
            <a:ext cx="552450" cy="552450"/>
          </a:xfrm>
          <a:prstGeom prst="roundRect">
            <a:avLst>
              <a:gd name="adj" fmla="val 50000"/>
            </a:avLst>
          </a:prstGeom>
          <a:solidFill>
            <a:srgbClr val="F4F0E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network-label-2">
            <a:extLst>
              <a:ext uri="{FF2B5EF4-FFF2-40B4-BE49-F238E27FC236}">
                <a16:creationId xmlns:a16="http://schemas.microsoft.com/office/drawing/2014/main" id="{56AF76F3-64D8-41D7-B749-D2B89DB6DD09}"/>
              </a:ext>
            </a:extLst>
          </p:cNvPr>
          <p:cNvSpPr>
            <a:spLocks noGrp="1"/>
          </p:cNvSpPr>
          <p:nvPr/>
        </p:nvSpPr>
        <p:spPr>
          <a:xfrm>
            <a:off x="6477000" y="4857750"/>
            <a:ext cx="1314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4000"/>
              </a:lnSpc>
              <a:buNone/>
              <a:defRPr sz="1200" b="1" i="0">
                <a:solidFill>
                  <a:srgbClr val="F4F0E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4F0E6"/>
                </a:solidFill>
                <a:latin typeface="Aptos"/>
                <a:ea typeface="Aptos"/>
                <a:cs typeface="Aptos"/>
              </a:rPr>
              <a:t>BUURT</a:t>
            </a:r>
          </a:p>
        </p:txBody>
      </p:sp>
      <p:sp>
        <p:nvSpPr>
          <p:cNvPr id="12" name="network-node-3">
            <a:extLst>
              <a:ext uri="{FF2B5EF4-FFF2-40B4-BE49-F238E27FC236}">
                <a16:creationId xmlns:a16="http://schemas.microsoft.com/office/drawing/2014/main" id="{DB40254A-7B33-46F3-B199-5F4E63D0B925}"/>
              </a:ext>
            </a:extLst>
          </p:cNvPr>
          <p:cNvSpPr>
            <a:spLocks noGrp="1"/>
          </p:cNvSpPr>
          <p:nvPr/>
        </p:nvSpPr>
        <p:spPr>
          <a:xfrm>
            <a:off x="9620250" y="4124325"/>
            <a:ext cx="552450" cy="552450"/>
          </a:xfrm>
          <a:prstGeom prst="roundRect">
            <a:avLst>
              <a:gd name="adj" fmla="val 50000"/>
            </a:avLst>
          </a:prstGeom>
          <a:solidFill>
            <a:srgbClr val="D36E46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network-label-3">
            <a:extLst>
              <a:ext uri="{FF2B5EF4-FFF2-40B4-BE49-F238E27FC236}">
                <a16:creationId xmlns:a16="http://schemas.microsoft.com/office/drawing/2014/main" id="{49BCD7AF-0B30-49C1-83FB-46BAF18D1632}"/>
              </a:ext>
            </a:extLst>
          </p:cNvPr>
          <p:cNvSpPr>
            <a:spLocks noGrp="1"/>
          </p:cNvSpPr>
          <p:nvPr/>
        </p:nvSpPr>
        <p:spPr>
          <a:xfrm>
            <a:off x="9239250" y="4857750"/>
            <a:ext cx="1314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4000"/>
              </a:lnSpc>
              <a:buNone/>
              <a:defRPr sz="1200" b="1" i="0">
                <a:solidFill>
                  <a:srgbClr val="D36E4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36E46"/>
                </a:solidFill>
                <a:latin typeface="Aptos"/>
                <a:ea typeface="Aptos"/>
                <a:cs typeface="Aptos"/>
              </a:rPr>
              <a:t>WONING</a:t>
            </a:r>
          </a:p>
        </p:txBody>
      </p:sp>
      <p:sp>
        <p:nvSpPr>
          <p:cNvPr id="14" name="network-handoff">
            <a:extLst>
              <a:ext uri="{FF2B5EF4-FFF2-40B4-BE49-F238E27FC236}">
                <a16:creationId xmlns:a16="http://schemas.microsoft.com/office/drawing/2014/main" id="{F381B28A-1FE7-435D-8ED4-B103EBCB3EBB}"/>
              </a:ext>
            </a:extLst>
          </p:cNvPr>
          <p:cNvSpPr>
            <a:spLocks noGrp="1"/>
          </p:cNvSpPr>
          <p:nvPr/>
        </p:nvSpPr>
        <p:spPr>
          <a:xfrm>
            <a:off x="666750" y="5715000"/>
            <a:ext cx="7667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2025" b="0" i="1">
                <a:solidFill>
                  <a:srgbClr val="F4F0E6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0" i="1">
                <a:solidFill>
                  <a:srgbClr val="F4F0E6"/>
                </a:solidFill>
                <a:latin typeface="Aptos Display"/>
                <a:ea typeface="Aptos Display"/>
                <a:cs typeface="Aptos Display"/>
              </a:rPr>
              <a:t>En waarom zouden we stoppen aan de gevel?</a:t>
            </a:r>
          </a:p>
        </p:txBody>
      </p:sp>
      <p:sp>
        <p:nvSpPr>
          <p:cNvPr id="16" name="slide-number-7">
            <a:extLst>
              <a:ext uri="{FF2B5EF4-FFF2-40B4-BE49-F238E27FC236}">
                <a16:creationId xmlns:a16="http://schemas.microsoft.com/office/drawing/2014/main" id="{10E73AB9-30B1-4923-BED6-6A42E170FD87}"/>
              </a:ext>
            </a:extLst>
          </p:cNvPr>
          <p:cNvSpPr>
            <a:spLocks noGrp="1"/>
          </p:cNvSpPr>
          <p:nvPr/>
        </p:nvSpPr>
        <p:spPr>
          <a:xfrm>
            <a:off x="11239500" y="6381750"/>
            <a:ext cx="342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94000"/>
              </a:lnSpc>
              <a:buNone/>
              <a:defRPr sz="900" b="1" i="0">
                <a:solidFill>
                  <a:srgbClr val="F4F0E6"/>
                </a:solidFill>
                <a:latin typeface="Aptos"/>
                <a:ea typeface="Aptos"/>
                <a:cs typeface="Aptos"/>
              </a:defRPr>
            </a:pPr>
            <a:endParaRPr sz="900" b="1" i="0" dirty="0">
              <a:solidFill>
                <a:srgbClr val="F4F0E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0428713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677</Words>
  <Application>Microsoft Office PowerPoint</Application>
  <DocSecurity>0</DocSecurity>
  <PresentationFormat>Breedbeeld</PresentationFormat>
  <Paragraphs>93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Calibri</vt:lpstr>
      <vt:lpstr>ChatGPT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Steve Goethals</cp:lastModifiedBy>
  <cp:revision>1</cp:revision>
  <dcterms:created xsi:type="dcterms:W3CDTF">2026-09-05T12:20:59Z</dcterms:created>
  <dcterms:modified xsi:type="dcterms:W3CDTF">2026-09-07T10:04:18Z</dcterms:modified>
</cp:coreProperties>
</file>